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6" r:id="rId4"/>
  </p:sldMasterIdLst>
  <p:notesMasterIdLst>
    <p:notesMasterId r:id="rId15"/>
  </p:notesMasterIdLst>
  <p:sldIdLst>
    <p:sldId id="758" r:id="rId5"/>
    <p:sldId id="782" r:id="rId6"/>
    <p:sldId id="783" r:id="rId7"/>
    <p:sldId id="784" r:id="rId8"/>
    <p:sldId id="792" r:id="rId9"/>
    <p:sldId id="796" r:id="rId10"/>
    <p:sldId id="797" r:id="rId11"/>
    <p:sldId id="798" r:id="rId12"/>
    <p:sldId id="791" r:id="rId13"/>
    <p:sldId id="795" r:id="rId14"/>
  </p:sldIdLst>
  <p:sldSz cx="12192000" cy="6858000"/>
  <p:notesSz cx="6805613" cy="99441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Open Sans" panose="020B0604020202020204" charset="0"/>
      <p:regular r:id="rId20"/>
      <p:bold r:id="rId21"/>
      <p:italic r:id="rId22"/>
      <p:boldItalic r:id="rId23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ção Padrão" id="{6986A245-61B1-4B8D-A91F-D3F388A46053}">
          <p14:sldIdLst>
            <p14:sldId id="758"/>
            <p14:sldId id="782"/>
            <p14:sldId id="783"/>
            <p14:sldId id="784"/>
            <p14:sldId id="792"/>
            <p14:sldId id="796"/>
            <p14:sldId id="797"/>
            <p14:sldId id="798"/>
            <p14:sldId id="791"/>
            <p14:sldId id="79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erene Beatriz Wolke" initials="VBW" lastIdx="14" clrIdx="0"/>
  <p:cmAuthor id="2" name="Julia Scheibel" initials="JS" lastIdx="81" clrIdx="1"/>
  <p:cmAuthor id="3" name="Rejane de Oliveira Costa" initials="RdOC" lastIdx="23" clrIdx="2"/>
  <p:cmAuthor id="4" name="Júlia Scheibel" initials="JS" lastIdx="4" clrIdx="3">
    <p:extLst>
      <p:ext uri="{19B8F6BF-5375-455C-9EA6-DF929625EA0E}">
        <p15:presenceInfo xmlns:p15="http://schemas.microsoft.com/office/powerpoint/2012/main" userId="7669b9cedc6a62b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1A7"/>
    <a:srgbClr val="003C8B"/>
    <a:srgbClr val="C5E5FF"/>
    <a:srgbClr val="119FFF"/>
    <a:srgbClr val="3AB9F5"/>
    <a:srgbClr val="75D1FF"/>
    <a:srgbClr val="0A1B36"/>
    <a:srgbClr val="005CAA"/>
    <a:srgbClr val="F4691C"/>
    <a:srgbClr val="81B4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86722" autoAdjust="0"/>
  </p:normalViewPr>
  <p:slideViewPr>
    <p:cSldViewPr snapToGrid="0">
      <p:cViewPr varScale="1">
        <p:scale>
          <a:sx n="78" d="100"/>
          <a:sy n="78" d="100"/>
        </p:scale>
        <p:origin x="1044" y="108"/>
      </p:cViewPr>
      <p:guideLst/>
    </p:cSldViewPr>
  </p:slideViewPr>
  <p:outlineViewPr>
    <p:cViewPr>
      <p:scale>
        <a:sx n="33" d="100"/>
        <a:sy n="33" d="100"/>
      </p:scale>
      <p:origin x="0" y="-588"/>
    </p:cViewPr>
  </p:outlineViewPr>
  <p:notesTextViewPr>
    <p:cViewPr>
      <p:scale>
        <a:sx n="75" d="100"/>
        <a:sy n="75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3.fntdata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font" Target="fonts/font6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2.fntdata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7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1A5F8C-9CEF-4837-BB28-EB8BA9E262D7}" type="datetimeFigureOut">
              <a:rPr lang="pt-BR" smtClean="0"/>
              <a:t>25/11/2020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0562" y="4785598"/>
            <a:ext cx="5444490" cy="3915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AAA7ED-7E77-400D-8E58-18C9FFFA35C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7915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7827652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290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2.png"/><Relationship Id="rId4" Type="http://schemas.openxmlformats.org/officeDocument/2006/relationships/image" Target="../media/image1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533B4D12-93DD-4977-9107-C9E65B36C866}"/>
              </a:ext>
            </a:extLst>
          </p:cNvPr>
          <p:cNvSpPr/>
          <p:nvPr/>
        </p:nvSpPr>
        <p:spPr>
          <a:xfrm>
            <a:off x="-7164" y="0"/>
            <a:ext cx="12199164" cy="6858000"/>
          </a:xfrm>
          <a:prstGeom prst="rect">
            <a:avLst/>
          </a:prstGeom>
          <a:gradFill>
            <a:gsLst>
              <a:gs pos="100000">
                <a:srgbClr val="005CAA"/>
              </a:gs>
              <a:gs pos="0">
                <a:srgbClr val="003C8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BRAZIL Blue  Radar_4K">
            <a:hlinkClick r:id="" action="ppaction://media"/>
            <a:extLst>
              <a:ext uri="{FF2B5EF4-FFF2-40B4-BE49-F238E27FC236}">
                <a16:creationId xmlns:a16="http://schemas.microsoft.com/office/drawing/2014/main" id="{AAA55216-7382-4481-B9DE-5F7CEB0210D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D8E78A23-0240-43CE-9E04-CE1C0D88D973}"/>
              </a:ext>
            </a:extLst>
          </p:cNvPr>
          <p:cNvSpPr/>
          <p:nvPr/>
        </p:nvSpPr>
        <p:spPr>
          <a:xfrm>
            <a:off x="-3582" y="-1"/>
            <a:ext cx="12199164" cy="6858001"/>
          </a:xfrm>
          <a:prstGeom prst="rect">
            <a:avLst/>
          </a:prstGeom>
          <a:gradFill flip="none" rotWithShape="1">
            <a:gsLst>
              <a:gs pos="0">
                <a:srgbClr val="3AB9F5"/>
              </a:gs>
              <a:gs pos="100000">
                <a:srgbClr val="C5E5FF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A9BD5534-6A17-414A-A908-7F9AA75C527B}"/>
              </a:ext>
            </a:extLst>
          </p:cNvPr>
          <p:cNvSpPr/>
          <p:nvPr/>
        </p:nvSpPr>
        <p:spPr>
          <a:xfrm>
            <a:off x="1" y="1844692"/>
            <a:ext cx="12199164" cy="3573137"/>
          </a:xfrm>
          <a:prstGeom prst="rect">
            <a:avLst/>
          </a:prstGeom>
          <a:solidFill>
            <a:srgbClr val="0051A7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46608171-33E0-4955-B2E2-B93D3A2000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4301" y="415840"/>
            <a:ext cx="1960489" cy="807261"/>
          </a:xfrm>
          <a:prstGeom prst="rect">
            <a:avLst/>
          </a:prstGeom>
        </p:spPr>
      </p:pic>
      <p:grpSp>
        <p:nvGrpSpPr>
          <p:cNvPr id="10" name="Agrupar 9">
            <a:extLst>
              <a:ext uri="{FF2B5EF4-FFF2-40B4-BE49-F238E27FC236}">
                <a16:creationId xmlns:a16="http://schemas.microsoft.com/office/drawing/2014/main" id="{BE0E6AC9-2ABD-4E01-9717-6189CF20DAD0}"/>
              </a:ext>
            </a:extLst>
          </p:cNvPr>
          <p:cNvGrpSpPr/>
          <p:nvPr/>
        </p:nvGrpSpPr>
        <p:grpSpPr>
          <a:xfrm>
            <a:off x="493854" y="6504972"/>
            <a:ext cx="11204293" cy="0"/>
            <a:chOff x="671332" y="6504972"/>
            <a:chExt cx="11204293" cy="0"/>
          </a:xfrm>
        </p:grpSpPr>
        <p:cxnSp>
          <p:nvCxnSpPr>
            <p:cNvPr id="9" name="Conector reto 8">
              <a:extLst>
                <a:ext uri="{FF2B5EF4-FFF2-40B4-BE49-F238E27FC236}">
                  <a16:creationId xmlns:a16="http://schemas.microsoft.com/office/drawing/2014/main" id="{54FB46D3-2B05-472E-9BA2-585CA133D70A}"/>
                </a:ext>
              </a:extLst>
            </p:cNvPr>
            <p:cNvCxnSpPr>
              <a:cxnSpLocks/>
            </p:cNvCxnSpPr>
            <p:nvPr/>
          </p:nvCxnSpPr>
          <p:spPr>
            <a:xfrm>
              <a:off x="671332" y="6504972"/>
              <a:ext cx="884064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to 35">
              <a:extLst>
                <a:ext uri="{FF2B5EF4-FFF2-40B4-BE49-F238E27FC236}">
                  <a16:creationId xmlns:a16="http://schemas.microsoft.com/office/drawing/2014/main" id="{DB5284A2-5CAA-4528-9A9C-DC9829076FED}"/>
                </a:ext>
              </a:extLst>
            </p:cNvPr>
            <p:cNvCxnSpPr>
              <a:cxnSpLocks/>
            </p:cNvCxnSpPr>
            <p:nvPr/>
          </p:nvCxnSpPr>
          <p:spPr>
            <a:xfrm>
              <a:off x="11538898" y="6504972"/>
              <a:ext cx="33672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CaixaDeTexto 37">
            <a:extLst>
              <a:ext uri="{FF2B5EF4-FFF2-40B4-BE49-F238E27FC236}">
                <a16:creationId xmlns:a16="http://schemas.microsoft.com/office/drawing/2014/main" id="{90EB47A7-D995-4FDB-914C-D26AF1B9EEA7}"/>
              </a:ext>
            </a:extLst>
          </p:cNvPr>
          <p:cNvSpPr txBox="1"/>
          <p:nvPr/>
        </p:nvSpPr>
        <p:spPr>
          <a:xfrm>
            <a:off x="9118649" y="6335992"/>
            <a:ext cx="24492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</a:pPr>
            <a:r>
              <a:rPr lang="pt-BR" sz="1600" dirty="0">
                <a:solidFill>
                  <a:srgbClr val="003C8B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NOVEMBRO 2020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ACD14396-FC0C-4D70-8344-E6018229EA0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1"/>
            <a:ext cx="9666364" cy="6858002"/>
          </a:xfrm>
          <a:prstGeom prst="rect">
            <a:avLst/>
          </a:prstGeom>
          <a:noFill/>
        </p:spPr>
      </p:pic>
      <p:sp>
        <p:nvSpPr>
          <p:cNvPr id="18" name="CaixaDeTexto 17">
            <a:extLst>
              <a:ext uri="{FF2B5EF4-FFF2-40B4-BE49-F238E27FC236}">
                <a16:creationId xmlns:a16="http://schemas.microsoft.com/office/drawing/2014/main" id="{79C19AB4-4384-46DD-9B16-ECF6A30E65C7}"/>
              </a:ext>
            </a:extLst>
          </p:cNvPr>
          <p:cNvSpPr txBox="1"/>
          <p:nvPr/>
        </p:nvSpPr>
        <p:spPr>
          <a:xfrm>
            <a:off x="0" y="6202946"/>
            <a:ext cx="202692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sujeito a alteração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BBF79F82-4A10-4BCD-AA3F-F5009561420A}"/>
              </a:ext>
            </a:extLst>
          </p:cNvPr>
          <p:cNvSpPr txBox="1"/>
          <p:nvPr/>
        </p:nvSpPr>
        <p:spPr>
          <a:xfrm>
            <a:off x="6474785" y="4524237"/>
            <a:ext cx="5223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2000">
                <a:solidFill>
                  <a:srgbClr val="3AB9F5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r"/>
            <a:r>
              <a:rPr lang="pt-BR" sz="2400" b="1" dirty="0">
                <a:solidFill>
                  <a:schemeClr val="bg1"/>
                </a:solidFill>
              </a:rPr>
              <a:t>Período: De 17 a 29 de maio</a:t>
            </a:r>
            <a:r>
              <a:rPr lang="pt-BR" sz="2400" b="1" baseline="30000" dirty="0">
                <a:solidFill>
                  <a:schemeClr val="bg1"/>
                </a:solidFill>
              </a:rPr>
              <a:t>*</a:t>
            </a:r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256199BE-E35B-4B54-97ED-565A9E15492A}"/>
              </a:ext>
            </a:extLst>
          </p:cNvPr>
          <p:cNvSpPr txBox="1"/>
          <p:nvPr/>
        </p:nvSpPr>
        <p:spPr>
          <a:xfrm>
            <a:off x="6189357" y="2310716"/>
            <a:ext cx="550879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800"/>
              </a:spcAft>
            </a:pPr>
            <a:r>
              <a:rPr lang="pt-BR" sz="26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15</a:t>
            </a:r>
            <a:r>
              <a:rPr lang="pt-BR" sz="2600" b="1" baseline="300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r>
              <a:rPr lang="pt-BR" sz="26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Conferência das Partes da Convenção sobre Diversidade Biológica COP 15 </a:t>
            </a: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DEA6C2EC-8385-4FDD-A502-E585D105F637}"/>
              </a:ext>
            </a:extLst>
          </p:cNvPr>
          <p:cNvSpPr txBox="1"/>
          <p:nvPr/>
        </p:nvSpPr>
        <p:spPr>
          <a:xfrm>
            <a:off x="7090558" y="3756031"/>
            <a:ext cx="46075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0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Promoção da Biodiversidade Brasileira 2021 - </a:t>
            </a:r>
            <a:r>
              <a:rPr lang="pt-BR" sz="2000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Kunming</a:t>
            </a:r>
            <a:r>
              <a:rPr lang="pt-BR" sz="20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| Beijing - China</a:t>
            </a:r>
          </a:p>
        </p:txBody>
      </p:sp>
    </p:spTree>
    <p:extLst>
      <p:ext uri="{BB962C8B-B14F-4D97-AF65-F5344CB8AC3E}">
        <p14:creationId xmlns:p14="http://schemas.microsoft.com/office/powerpoint/2010/main" val="326556909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75E-6 0 L 0.05157 0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4.16667E-6 -4.44444E-6 L -4.16667E-6 0.08125 " pathEditMode="relative" rAng="0" ptsTypes="AA">
                                      <p:cBhvr>
                                        <p:cTn id="26" dur="1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5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70833E-6 4.44444E-6 L -0.0487 4.44444E-6 " pathEditMode="relative" rAng="0" ptsTypes="AA">
                                      <p:cBhvr>
                                        <p:cTn id="31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2.70833E-6 3.7037E-7 L 0.05156 3.7037E-7 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4" grpId="0" animBg="1"/>
      <p:bldP spid="38" grpId="0"/>
      <p:bldP spid="38" grpId="1"/>
      <p:bldP spid="18" grpId="0"/>
      <p:bldP spid="14" grpId="0"/>
      <p:bldP spid="53" grpId="0"/>
      <p:bldP spid="53" grpId="1"/>
      <p:bldP spid="31" grpId="0"/>
      <p:bldP spid="31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533B4D12-93DD-4977-9107-C9E65B36C866}"/>
              </a:ext>
            </a:extLst>
          </p:cNvPr>
          <p:cNvSpPr/>
          <p:nvPr/>
        </p:nvSpPr>
        <p:spPr>
          <a:xfrm>
            <a:off x="-7164" y="0"/>
            <a:ext cx="12199164" cy="6858000"/>
          </a:xfrm>
          <a:prstGeom prst="rect">
            <a:avLst/>
          </a:prstGeom>
          <a:gradFill>
            <a:gsLst>
              <a:gs pos="100000">
                <a:srgbClr val="005CAA"/>
              </a:gs>
              <a:gs pos="0">
                <a:srgbClr val="003C8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BRAZIL Blue  Radar_4K">
            <a:hlinkClick r:id="" action="ppaction://media"/>
            <a:extLst>
              <a:ext uri="{FF2B5EF4-FFF2-40B4-BE49-F238E27FC236}">
                <a16:creationId xmlns:a16="http://schemas.microsoft.com/office/drawing/2014/main" id="{AAA55216-7382-4481-B9DE-5F7CEB0210D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D8E78A23-0240-43CE-9E04-CE1C0D88D973}"/>
              </a:ext>
            </a:extLst>
          </p:cNvPr>
          <p:cNvSpPr/>
          <p:nvPr/>
        </p:nvSpPr>
        <p:spPr>
          <a:xfrm>
            <a:off x="-3582" y="-1"/>
            <a:ext cx="12199164" cy="6858001"/>
          </a:xfrm>
          <a:prstGeom prst="rect">
            <a:avLst/>
          </a:prstGeom>
          <a:gradFill flip="none" rotWithShape="1">
            <a:gsLst>
              <a:gs pos="0">
                <a:srgbClr val="3AB9F5"/>
              </a:gs>
              <a:gs pos="100000">
                <a:srgbClr val="C5E5FF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A9BD5534-6A17-414A-A908-7F9AA75C527B}"/>
              </a:ext>
            </a:extLst>
          </p:cNvPr>
          <p:cNvSpPr/>
          <p:nvPr/>
        </p:nvSpPr>
        <p:spPr>
          <a:xfrm>
            <a:off x="1" y="1844692"/>
            <a:ext cx="12199164" cy="3573137"/>
          </a:xfrm>
          <a:prstGeom prst="rect">
            <a:avLst/>
          </a:prstGeom>
          <a:solidFill>
            <a:srgbClr val="0051A7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46608171-33E0-4955-B2E2-B93D3A2000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4301" y="415840"/>
            <a:ext cx="1960489" cy="807261"/>
          </a:xfrm>
          <a:prstGeom prst="rect">
            <a:avLst/>
          </a:prstGeom>
        </p:spPr>
      </p:pic>
      <p:grpSp>
        <p:nvGrpSpPr>
          <p:cNvPr id="10" name="Agrupar 9">
            <a:extLst>
              <a:ext uri="{FF2B5EF4-FFF2-40B4-BE49-F238E27FC236}">
                <a16:creationId xmlns:a16="http://schemas.microsoft.com/office/drawing/2014/main" id="{BE0E6AC9-2ABD-4E01-9717-6189CF20DAD0}"/>
              </a:ext>
            </a:extLst>
          </p:cNvPr>
          <p:cNvGrpSpPr/>
          <p:nvPr/>
        </p:nvGrpSpPr>
        <p:grpSpPr>
          <a:xfrm>
            <a:off x="493854" y="6504972"/>
            <a:ext cx="11204293" cy="0"/>
            <a:chOff x="671332" y="6504972"/>
            <a:chExt cx="11204293" cy="0"/>
          </a:xfrm>
        </p:grpSpPr>
        <p:cxnSp>
          <p:nvCxnSpPr>
            <p:cNvPr id="9" name="Conector reto 8">
              <a:extLst>
                <a:ext uri="{FF2B5EF4-FFF2-40B4-BE49-F238E27FC236}">
                  <a16:creationId xmlns:a16="http://schemas.microsoft.com/office/drawing/2014/main" id="{54FB46D3-2B05-472E-9BA2-585CA133D70A}"/>
                </a:ext>
              </a:extLst>
            </p:cNvPr>
            <p:cNvCxnSpPr>
              <a:cxnSpLocks/>
            </p:cNvCxnSpPr>
            <p:nvPr/>
          </p:nvCxnSpPr>
          <p:spPr>
            <a:xfrm>
              <a:off x="671332" y="6504972"/>
              <a:ext cx="884064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to 35">
              <a:extLst>
                <a:ext uri="{FF2B5EF4-FFF2-40B4-BE49-F238E27FC236}">
                  <a16:creationId xmlns:a16="http://schemas.microsoft.com/office/drawing/2014/main" id="{DB5284A2-5CAA-4528-9A9C-DC9829076FED}"/>
                </a:ext>
              </a:extLst>
            </p:cNvPr>
            <p:cNvCxnSpPr>
              <a:cxnSpLocks/>
            </p:cNvCxnSpPr>
            <p:nvPr/>
          </p:nvCxnSpPr>
          <p:spPr>
            <a:xfrm>
              <a:off x="11538898" y="6504972"/>
              <a:ext cx="33672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CaixaDeTexto 37">
            <a:extLst>
              <a:ext uri="{FF2B5EF4-FFF2-40B4-BE49-F238E27FC236}">
                <a16:creationId xmlns:a16="http://schemas.microsoft.com/office/drawing/2014/main" id="{90EB47A7-D995-4FDB-914C-D26AF1B9EEA7}"/>
              </a:ext>
            </a:extLst>
          </p:cNvPr>
          <p:cNvSpPr txBox="1"/>
          <p:nvPr/>
        </p:nvSpPr>
        <p:spPr>
          <a:xfrm>
            <a:off x="9118649" y="6335992"/>
            <a:ext cx="24492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</a:pPr>
            <a:r>
              <a:rPr lang="pt-BR" sz="1600" dirty="0">
                <a:solidFill>
                  <a:srgbClr val="003C8B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NOVEMBRO 2020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ACD14396-FC0C-4D70-8344-E6018229EA0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1"/>
            <a:ext cx="9666364" cy="6858002"/>
          </a:xfrm>
          <a:prstGeom prst="rect">
            <a:avLst/>
          </a:prstGeom>
          <a:noFill/>
        </p:spPr>
      </p:pic>
      <p:sp>
        <p:nvSpPr>
          <p:cNvPr id="16" name="CaixaDeTexto 15">
            <a:extLst>
              <a:ext uri="{FF2B5EF4-FFF2-40B4-BE49-F238E27FC236}">
                <a16:creationId xmlns:a16="http://schemas.microsoft.com/office/drawing/2014/main" id="{7600D5AD-2A94-4EF8-A743-723B5D2A95C2}"/>
              </a:ext>
            </a:extLst>
          </p:cNvPr>
          <p:cNvSpPr txBox="1"/>
          <p:nvPr/>
        </p:nvSpPr>
        <p:spPr>
          <a:xfrm>
            <a:off x="7398953" y="2703852"/>
            <a:ext cx="530053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54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VENHA CONOSCO!</a:t>
            </a:r>
          </a:p>
        </p:txBody>
      </p:sp>
      <p:pic>
        <p:nvPicPr>
          <p:cNvPr id="17" name="Imagem 16" descr="Uma imagem contendo água, branco, cd, azul&#10;&#10;Descrição gerada automaticamente">
            <a:extLst>
              <a:ext uri="{FF2B5EF4-FFF2-40B4-BE49-F238E27FC236}">
                <a16:creationId xmlns:a16="http://schemas.microsoft.com/office/drawing/2014/main" id="{57392F01-8950-4589-9738-DAB61BE7FF5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436" b="11436"/>
          <a:stretch/>
        </p:blipFill>
        <p:spPr>
          <a:xfrm>
            <a:off x="4930607" y="2853525"/>
            <a:ext cx="5662284" cy="2426494"/>
          </a:xfrm>
          <a:prstGeom prst="rect">
            <a:avLst/>
          </a:prstGeom>
        </p:spPr>
      </p:pic>
      <p:sp>
        <p:nvSpPr>
          <p:cNvPr id="19" name="CaixaDeTexto 18">
            <a:extLst>
              <a:ext uri="{FF2B5EF4-FFF2-40B4-BE49-F238E27FC236}">
                <a16:creationId xmlns:a16="http://schemas.microsoft.com/office/drawing/2014/main" id="{B8F79022-0BE5-42B5-AA55-4A7E24067A33}"/>
              </a:ext>
            </a:extLst>
          </p:cNvPr>
          <p:cNvSpPr txBox="1"/>
          <p:nvPr/>
        </p:nvSpPr>
        <p:spPr>
          <a:xfrm>
            <a:off x="7398953" y="4009790"/>
            <a:ext cx="46424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MANIFESTE SEU INTERESSE: </a:t>
            </a:r>
          </a:p>
          <a:p>
            <a:r>
              <a:rPr lang="pt-BR" sz="16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E-mail:  gemas@cni.com.br </a:t>
            </a:r>
          </a:p>
          <a:p>
            <a:r>
              <a:rPr lang="pt-BR" sz="16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Telefone: (61) 3317-9079</a:t>
            </a:r>
          </a:p>
          <a:p>
            <a:endParaRPr lang="pt-BR" sz="16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pt-BR" sz="16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http://www.cni.com.br\industriasustentavel</a:t>
            </a:r>
          </a:p>
        </p:txBody>
      </p:sp>
    </p:spTree>
    <p:extLst>
      <p:ext uri="{BB962C8B-B14F-4D97-AF65-F5344CB8AC3E}">
        <p14:creationId xmlns:p14="http://schemas.microsoft.com/office/powerpoint/2010/main" val="36873754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25E-6 3.33333E-6 L -0.0487 3.33333E-6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08333E-7 1.48148E-6 L 0.05156 1.48148E-6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1.45833E-6 -4.07407E-6 L 0.28346 -4.07407E-6 " pathEditMode="relative" rAng="0" ptsTypes="AA">
                                      <p:cBhvr>
                                        <p:cTn id="27" dur="2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4.16667E-6 -4.44444E-6 L -4.16667E-6 0.08125 " pathEditMode="relative" rAng="0" ptsTypes="AA">
                                      <p:cBhvr>
                                        <p:cTn id="32" dur="1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5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2.70833E-6 3.7037E-7 L 0.05156 3.7037E-7 " pathEditMode="relative" rAng="0" ptsTypes="AA">
                                      <p:cBhvr>
                                        <p:cTn id="37" dur="1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4" grpId="0" animBg="1"/>
      <p:bldP spid="38" grpId="0"/>
      <p:bldP spid="38" grpId="1"/>
      <p:bldP spid="16" grpId="0"/>
      <p:bldP spid="16" grpId="1"/>
      <p:bldP spid="19" grpId="0"/>
      <p:bldP spid="1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grama, ao ar livre, pessoa, pequeno&#10;&#10;Descrição gerada automaticamente">
            <a:extLst>
              <a:ext uri="{FF2B5EF4-FFF2-40B4-BE49-F238E27FC236}">
                <a16:creationId xmlns:a16="http://schemas.microsoft.com/office/drawing/2014/main" id="{F1685578-EEEF-41E8-887E-4024AC7BE7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8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B46590E2-1205-4E60-AD4B-6881B822CD38}"/>
              </a:ext>
            </a:extLst>
          </p:cNvPr>
          <p:cNvSpPr/>
          <p:nvPr/>
        </p:nvSpPr>
        <p:spPr>
          <a:xfrm>
            <a:off x="0" y="-1"/>
            <a:ext cx="12199164" cy="6858001"/>
          </a:xfrm>
          <a:prstGeom prst="rect">
            <a:avLst/>
          </a:prstGeom>
          <a:gradFill>
            <a:gsLst>
              <a:gs pos="43000">
                <a:srgbClr val="005CAA"/>
              </a:gs>
              <a:gs pos="100000">
                <a:srgbClr val="003C8B">
                  <a:alpha val="77000"/>
                </a:srgbClr>
              </a:gs>
              <a:gs pos="0">
                <a:srgbClr val="3AB9F5">
                  <a:alpha val="60000"/>
                </a:srgb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E0C6491E-7F9D-43E1-B2D4-7115F906D158}"/>
              </a:ext>
            </a:extLst>
          </p:cNvPr>
          <p:cNvSpPr/>
          <p:nvPr/>
        </p:nvSpPr>
        <p:spPr>
          <a:xfrm>
            <a:off x="-7164" y="363449"/>
            <a:ext cx="12199164" cy="674650"/>
          </a:xfrm>
          <a:prstGeom prst="rect">
            <a:avLst/>
          </a:prstGeom>
          <a:solidFill>
            <a:srgbClr val="003C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1" name="Gráfico 31">
            <a:extLst>
              <a:ext uri="{FF2B5EF4-FFF2-40B4-BE49-F238E27FC236}">
                <a16:creationId xmlns:a16="http://schemas.microsoft.com/office/drawing/2014/main" id="{AB9C7E38-4EB5-45B7-990A-C1E0AE7FFEC2}"/>
              </a:ext>
            </a:extLst>
          </p:cNvPr>
          <p:cNvSpPr/>
          <p:nvPr/>
        </p:nvSpPr>
        <p:spPr>
          <a:xfrm rot="19800000" flipH="1">
            <a:off x="6350239" y="2086837"/>
            <a:ext cx="6644100" cy="5101564"/>
          </a:xfrm>
          <a:custGeom>
            <a:avLst/>
            <a:gdLst>
              <a:gd name="connsiteX0" fmla="*/ 400061 w 891251"/>
              <a:gd name="connsiteY0" fmla="*/ 654287 h 659566"/>
              <a:gd name="connsiteX1" fmla="*/ 254090 w 891251"/>
              <a:gd name="connsiteY1" fmla="*/ 648362 h 659566"/>
              <a:gd name="connsiteX2" fmla="*/ 94292 w 891251"/>
              <a:gd name="connsiteY2" fmla="*/ 522461 h 659566"/>
              <a:gd name="connsiteX3" fmla="*/ 9487 w 891251"/>
              <a:gd name="connsiteY3" fmla="*/ 331315 h 659566"/>
              <a:gd name="connsiteX4" fmla="*/ 76452 w 891251"/>
              <a:gd name="connsiteY4" fmla="*/ 11847 h 659566"/>
              <a:gd name="connsiteX5" fmla="*/ 435742 w 891251"/>
              <a:gd name="connsiteY5" fmla="*/ 100539 h 659566"/>
              <a:gd name="connsiteX6" fmla="*/ 843965 w 891251"/>
              <a:gd name="connsiteY6" fmla="*/ 103788 h 659566"/>
              <a:gd name="connsiteX7" fmla="*/ 883595 w 891251"/>
              <a:gd name="connsiteY7" fmla="*/ 155461 h 659566"/>
              <a:gd name="connsiteX8" fmla="*/ 788023 w 891251"/>
              <a:gd name="connsiteY8" fmla="*/ 400255 h 659566"/>
              <a:gd name="connsiteX9" fmla="*/ 400061 w 891251"/>
              <a:gd name="connsiteY9" fmla="*/ 654287 h 659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1251" h="659566">
                <a:moveTo>
                  <a:pt x="400061" y="654287"/>
                </a:moveTo>
                <a:cubicBezTo>
                  <a:pt x="318187" y="667031"/>
                  <a:pt x="269827" y="653332"/>
                  <a:pt x="254090" y="648362"/>
                </a:cubicBezTo>
                <a:cubicBezTo>
                  <a:pt x="170368" y="621602"/>
                  <a:pt x="122964" y="559798"/>
                  <a:pt x="94292" y="522461"/>
                </a:cubicBezTo>
                <a:cubicBezTo>
                  <a:pt x="51332" y="466333"/>
                  <a:pt x="22271" y="400831"/>
                  <a:pt x="9487" y="331315"/>
                </a:cubicBezTo>
                <a:cubicBezTo>
                  <a:pt x="-4849" y="251607"/>
                  <a:pt x="-15616" y="66387"/>
                  <a:pt x="76452" y="11847"/>
                </a:cubicBezTo>
                <a:cubicBezTo>
                  <a:pt x="161639" y="-38743"/>
                  <a:pt x="224335" y="88305"/>
                  <a:pt x="435742" y="100539"/>
                </a:cubicBezTo>
                <a:cubicBezTo>
                  <a:pt x="620516" y="110988"/>
                  <a:pt x="746799" y="24080"/>
                  <a:pt x="843965" y="103788"/>
                </a:cubicBezTo>
                <a:cubicBezTo>
                  <a:pt x="861321" y="117396"/>
                  <a:pt x="874949" y="135171"/>
                  <a:pt x="883595" y="155461"/>
                </a:cubicBezTo>
                <a:cubicBezTo>
                  <a:pt x="915963" y="238291"/>
                  <a:pt x="838358" y="336476"/>
                  <a:pt x="788023" y="400255"/>
                </a:cubicBezTo>
                <a:cubicBezTo>
                  <a:pt x="746098" y="453266"/>
                  <a:pt x="614080" y="620582"/>
                  <a:pt x="400061" y="654287"/>
                </a:cubicBezTo>
                <a:close/>
              </a:path>
            </a:pathLst>
          </a:custGeom>
          <a:noFill/>
          <a:ln w="190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pt-BR" sz="2400" dirty="0">
              <a:latin typeface="Open Sans" panose="020B0604020202020204" charset="0"/>
            </a:endParaRPr>
          </a:p>
        </p:txBody>
      </p:sp>
      <p:sp>
        <p:nvSpPr>
          <p:cNvPr id="23" name="Forma Livre: Forma 22">
            <a:extLst>
              <a:ext uri="{FF2B5EF4-FFF2-40B4-BE49-F238E27FC236}">
                <a16:creationId xmlns:a16="http://schemas.microsoft.com/office/drawing/2014/main" id="{58836C28-EB6C-4D84-9647-47CA2A27D061}"/>
              </a:ext>
            </a:extLst>
          </p:cNvPr>
          <p:cNvSpPr/>
          <p:nvPr/>
        </p:nvSpPr>
        <p:spPr>
          <a:xfrm>
            <a:off x="0" y="3046176"/>
            <a:ext cx="15084665" cy="3139606"/>
          </a:xfrm>
          <a:custGeom>
            <a:avLst/>
            <a:gdLst>
              <a:gd name="connsiteX0" fmla="*/ 12510596 w 15084665"/>
              <a:gd name="connsiteY0" fmla="*/ 0 h 3139606"/>
              <a:gd name="connsiteX1" fmla="*/ 15084665 w 15084665"/>
              <a:gd name="connsiteY1" fmla="*/ 0 h 3139606"/>
              <a:gd name="connsiteX2" fmla="*/ 15084665 w 15084665"/>
              <a:gd name="connsiteY2" fmla="*/ 3139606 h 3139606"/>
              <a:gd name="connsiteX3" fmla="*/ 12020154 w 15084665"/>
              <a:gd name="connsiteY3" fmla="*/ 3139606 h 3139606"/>
              <a:gd name="connsiteX4" fmla="*/ 12053224 w 15084665"/>
              <a:gd name="connsiteY4" fmla="*/ 3110601 h 3139606"/>
              <a:gd name="connsiteX5" fmla="*/ 12150384 w 15084665"/>
              <a:gd name="connsiteY5" fmla="*/ 3011505 h 3139606"/>
              <a:gd name="connsiteX6" fmla="*/ 12695143 w 15084665"/>
              <a:gd name="connsiteY6" fmla="*/ 1572529 h 3139606"/>
              <a:gd name="connsiteX7" fmla="*/ 12620451 w 15084665"/>
              <a:gd name="connsiteY7" fmla="*/ 366652 h 3139606"/>
              <a:gd name="connsiteX8" fmla="*/ 0 w 15084665"/>
              <a:gd name="connsiteY8" fmla="*/ 0 h 3139606"/>
              <a:gd name="connsiteX9" fmla="*/ 8885589 w 15084665"/>
              <a:gd name="connsiteY9" fmla="*/ 0 h 3139606"/>
              <a:gd name="connsiteX10" fmla="*/ 8858999 w 15084665"/>
              <a:gd name="connsiteY10" fmla="*/ 19018 h 3139606"/>
              <a:gd name="connsiteX11" fmla="*/ 6236058 w 15084665"/>
              <a:gd name="connsiteY11" fmla="*/ 1562392 h 3139606"/>
              <a:gd name="connsiteX12" fmla="*/ 6180042 w 15084665"/>
              <a:gd name="connsiteY12" fmla="*/ 2056239 h 3139606"/>
              <a:gd name="connsiteX13" fmla="*/ 7273943 w 15084665"/>
              <a:gd name="connsiteY13" fmla="*/ 3133108 h 3139606"/>
              <a:gd name="connsiteX14" fmla="*/ 7288250 w 15084665"/>
              <a:gd name="connsiteY14" fmla="*/ 3139606 h 3139606"/>
              <a:gd name="connsiteX15" fmla="*/ 0 w 15084665"/>
              <a:gd name="connsiteY15" fmla="*/ 3139606 h 313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084665" h="3139606">
                <a:moveTo>
                  <a:pt x="12510596" y="0"/>
                </a:moveTo>
                <a:lnTo>
                  <a:pt x="15084665" y="0"/>
                </a:lnTo>
                <a:lnTo>
                  <a:pt x="15084665" y="3139606"/>
                </a:lnTo>
                <a:lnTo>
                  <a:pt x="12020154" y="3139606"/>
                </a:lnTo>
                <a:lnTo>
                  <a:pt x="12053224" y="3110601"/>
                </a:lnTo>
                <a:cubicBezTo>
                  <a:pt x="12098141" y="3068734"/>
                  <a:pt x="12129790" y="3034492"/>
                  <a:pt x="12150384" y="3011505"/>
                </a:cubicBezTo>
                <a:cubicBezTo>
                  <a:pt x="12587407" y="2520189"/>
                  <a:pt x="12654431" y="1929502"/>
                  <a:pt x="12695143" y="1572529"/>
                </a:cubicBezTo>
                <a:cubicBezTo>
                  <a:pt x="12740356" y="1170454"/>
                  <a:pt x="12714703" y="762199"/>
                  <a:pt x="12620451" y="366652"/>
                </a:cubicBezTo>
                <a:close/>
                <a:moveTo>
                  <a:pt x="0" y="0"/>
                </a:moveTo>
                <a:lnTo>
                  <a:pt x="8885589" y="0"/>
                </a:lnTo>
                <a:lnTo>
                  <a:pt x="8858999" y="19018"/>
                </a:lnTo>
                <a:cubicBezTo>
                  <a:pt x="7706500" y="777737"/>
                  <a:pt x="6555106" y="666294"/>
                  <a:pt x="6236058" y="1562392"/>
                </a:cubicBezTo>
                <a:cubicBezTo>
                  <a:pt x="6176633" y="1718238"/>
                  <a:pt x="6157393" y="1888100"/>
                  <a:pt x="6180042" y="2056239"/>
                </a:cubicBezTo>
                <a:cubicBezTo>
                  <a:pt x="6263566" y="2562851"/>
                  <a:pt x="6779862" y="2896743"/>
                  <a:pt x="7273943" y="3133108"/>
                </a:cubicBezTo>
                <a:lnTo>
                  <a:pt x="7288250" y="3139606"/>
                </a:lnTo>
                <a:lnTo>
                  <a:pt x="0" y="3139606"/>
                </a:lnTo>
                <a:close/>
              </a:path>
            </a:pathLst>
          </a:custGeom>
          <a:solidFill>
            <a:srgbClr val="0A1B36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pic>
        <p:nvPicPr>
          <p:cNvPr id="90" name="Imagem 89">
            <a:extLst>
              <a:ext uri="{FF2B5EF4-FFF2-40B4-BE49-F238E27FC236}">
                <a16:creationId xmlns:a16="http://schemas.microsoft.com/office/drawing/2014/main" id="{9A0DADD4-80B8-4032-9716-CA9A47B607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47" t="5469" r="3620" b="-1"/>
          <a:stretch/>
        </p:blipFill>
        <p:spPr>
          <a:xfrm>
            <a:off x="3640033" y="1383793"/>
            <a:ext cx="8304742" cy="5474207"/>
          </a:xfrm>
          <a:prstGeom prst="rect">
            <a:avLst/>
          </a:prstGeom>
        </p:spPr>
      </p:pic>
      <p:pic>
        <p:nvPicPr>
          <p:cNvPr id="93" name="Imagem 92" descr="Uma imagem contendo água, branco, cd, azul&#10;&#10;Descrição gerada automaticamente">
            <a:extLst>
              <a:ext uri="{FF2B5EF4-FFF2-40B4-BE49-F238E27FC236}">
                <a16:creationId xmlns:a16="http://schemas.microsoft.com/office/drawing/2014/main" id="{B49980C1-3FAB-47E3-B481-FB10BA5B70E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57" t="11436" r="44436" b="50000"/>
          <a:stretch/>
        </p:blipFill>
        <p:spPr>
          <a:xfrm>
            <a:off x="0" y="1984849"/>
            <a:ext cx="12192000" cy="4873151"/>
          </a:xfrm>
          <a:prstGeom prst="rect">
            <a:avLst/>
          </a:prstGeom>
        </p:spPr>
      </p:pic>
      <p:grpSp>
        <p:nvGrpSpPr>
          <p:cNvPr id="146" name="Agrupar 145">
            <a:extLst>
              <a:ext uri="{FF2B5EF4-FFF2-40B4-BE49-F238E27FC236}">
                <a16:creationId xmlns:a16="http://schemas.microsoft.com/office/drawing/2014/main" id="{B0443CF9-E0ED-48C9-A04C-84AB4CEC5182}"/>
              </a:ext>
            </a:extLst>
          </p:cNvPr>
          <p:cNvGrpSpPr/>
          <p:nvPr/>
        </p:nvGrpSpPr>
        <p:grpSpPr>
          <a:xfrm>
            <a:off x="-1520113" y="953185"/>
            <a:ext cx="4153038" cy="2177906"/>
            <a:chOff x="-7164" y="2770918"/>
            <a:chExt cx="1878654" cy="985190"/>
          </a:xfrm>
        </p:grpSpPr>
        <p:cxnSp>
          <p:nvCxnSpPr>
            <p:cNvPr id="123" name="Conector reto 122">
              <a:extLst>
                <a:ext uri="{FF2B5EF4-FFF2-40B4-BE49-F238E27FC236}">
                  <a16:creationId xmlns:a16="http://schemas.microsoft.com/office/drawing/2014/main" id="{64DB184A-F8D4-4771-A320-7830672B139E}"/>
                </a:ext>
              </a:extLst>
            </p:cNvPr>
            <p:cNvCxnSpPr>
              <a:cxnSpLocks/>
              <a:endCxn id="136" idx="2"/>
            </p:cNvCxnSpPr>
            <p:nvPr/>
          </p:nvCxnSpPr>
          <p:spPr>
            <a:xfrm>
              <a:off x="-7164" y="3263513"/>
              <a:ext cx="1028619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5" name="Agrupar 124">
              <a:extLst>
                <a:ext uri="{FF2B5EF4-FFF2-40B4-BE49-F238E27FC236}">
                  <a16:creationId xmlns:a16="http://schemas.microsoft.com/office/drawing/2014/main" id="{A007DAEF-F95F-4157-9F1A-1B17C47321A7}"/>
                </a:ext>
              </a:extLst>
            </p:cNvPr>
            <p:cNvGrpSpPr/>
            <p:nvPr/>
          </p:nvGrpSpPr>
          <p:grpSpPr>
            <a:xfrm>
              <a:off x="886298" y="2770918"/>
              <a:ext cx="985192" cy="985190"/>
              <a:chOff x="6502209" y="7281687"/>
              <a:chExt cx="5450306" cy="5450304"/>
            </a:xfrm>
          </p:grpSpPr>
          <p:sp>
            <p:nvSpPr>
              <p:cNvPr id="134" name="Elipse 133">
                <a:extLst>
                  <a:ext uri="{FF2B5EF4-FFF2-40B4-BE49-F238E27FC236}">
                    <a16:creationId xmlns:a16="http://schemas.microsoft.com/office/drawing/2014/main" id="{34B83BD2-E850-417E-9444-8CF1CDC75C82}"/>
                  </a:ext>
                </a:extLst>
              </p:cNvPr>
              <p:cNvSpPr/>
              <p:nvPr/>
            </p:nvSpPr>
            <p:spPr>
              <a:xfrm>
                <a:off x="6502209" y="7281687"/>
                <a:ext cx="5450306" cy="5450304"/>
              </a:xfrm>
              <a:prstGeom prst="ellipse">
                <a:avLst/>
              </a:prstGeom>
              <a:solidFill>
                <a:schemeClr val="bg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4020202020204" charset="0"/>
                  <a:ea typeface="+mn-ea"/>
                  <a:cs typeface="+mn-cs"/>
                </a:endParaRPr>
              </a:p>
            </p:txBody>
          </p:sp>
          <p:sp>
            <p:nvSpPr>
              <p:cNvPr id="135" name="Elipse 134">
                <a:extLst>
                  <a:ext uri="{FF2B5EF4-FFF2-40B4-BE49-F238E27FC236}">
                    <a16:creationId xmlns:a16="http://schemas.microsoft.com/office/drawing/2014/main" id="{5B3AEC6E-244A-4BCD-9EEB-8E5A67C577D9}"/>
                  </a:ext>
                </a:extLst>
              </p:cNvPr>
              <p:cNvSpPr/>
              <p:nvPr/>
            </p:nvSpPr>
            <p:spPr>
              <a:xfrm>
                <a:off x="6901995" y="7681473"/>
                <a:ext cx="4650732" cy="4650730"/>
              </a:xfrm>
              <a:prstGeom prst="ellipse">
                <a:avLst/>
              </a:prstGeom>
              <a:solidFill>
                <a:schemeClr val="bg1">
                  <a:alpha val="4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4020202020204" charset="0"/>
                  <a:ea typeface="+mn-ea"/>
                  <a:cs typeface="+mn-cs"/>
                </a:endParaRPr>
              </a:p>
            </p:txBody>
          </p:sp>
          <p:sp>
            <p:nvSpPr>
              <p:cNvPr id="136" name="Elipse 135">
                <a:extLst>
                  <a:ext uri="{FF2B5EF4-FFF2-40B4-BE49-F238E27FC236}">
                    <a16:creationId xmlns:a16="http://schemas.microsoft.com/office/drawing/2014/main" id="{093A395D-0B88-4F14-819F-4133FA6F29B4}"/>
                  </a:ext>
                </a:extLst>
              </p:cNvPr>
              <p:cNvSpPr/>
              <p:nvPr/>
            </p:nvSpPr>
            <p:spPr>
              <a:xfrm>
                <a:off x="7249928" y="8029406"/>
                <a:ext cx="3954866" cy="3954864"/>
              </a:xfrm>
              <a:prstGeom prst="ellipse">
                <a:avLst/>
              </a:prstGeom>
              <a:solidFill>
                <a:schemeClr val="bg1"/>
              </a:solidFill>
              <a:ln w="19050">
                <a:gradFill>
                  <a:gsLst>
                    <a:gs pos="0">
                      <a:srgbClr val="01AAE7"/>
                    </a:gs>
                    <a:gs pos="100000">
                      <a:srgbClr val="01AAE7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402020202020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140" name="Picture 4">
              <a:extLst>
                <a:ext uri="{FF2B5EF4-FFF2-40B4-BE49-F238E27FC236}">
                  <a16:creationId xmlns:a16="http://schemas.microsoft.com/office/drawing/2014/main" id="{106B5F03-DEF0-4809-878C-27F999652F7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9120" b="33593"/>
            <a:stretch/>
          </p:blipFill>
          <p:spPr bwMode="auto">
            <a:xfrm>
              <a:off x="1145078" y="3005546"/>
              <a:ext cx="457062" cy="4985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141" name="Rectangle 5">
            <a:extLst>
              <a:ext uri="{FF2B5EF4-FFF2-40B4-BE49-F238E27FC236}">
                <a16:creationId xmlns:a16="http://schemas.microsoft.com/office/drawing/2014/main" id="{F8CE061B-2B79-4D45-ADA6-405E773545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0715" y="1283344"/>
            <a:ext cx="5038899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pt-BR" altLang="pt-BR" sz="4000" b="1" dirty="0" err="1">
                <a:solidFill>
                  <a:schemeClr val="bg1"/>
                </a:solidFill>
                <a:cs typeface="Arial" panose="020B0604020202020204" pitchFamily="34" charset="0"/>
              </a:rPr>
              <a:t>Convention</a:t>
            </a:r>
            <a:r>
              <a:rPr lang="pt-BR" altLang="pt-BR" sz="40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pt-BR" altLang="pt-BR" sz="4000" b="1" dirty="0" err="1">
                <a:solidFill>
                  <a:schemeClr val="bg1"/>
                </a:solidFill>
                <a:cs typeface="Arial" panose="020B0604020202020204" pitchFamily="34" charset="0"/>
              </a:rPr>
              <a:t>on</a:t>
            </a:r>
            <a:endParaRPr lang="pt-BR" altLang="pt-BR" sz="40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t-BR" altLang="pt-BR" sz="4000" b="1" dirty="0" err="1">
                <a:solidFill>
                  <a:schemeClr val="bg1"/>
                </a:solidFill>
                <a:cs typeface="Arial" panose="020B0604020202020204" pitchFamily="34" charset="0"/>
              </a:rPr>
              <a:t>Biological</a:t>
            </a:r>
            <a:r>
              <a:rPr lang="pt-BR" altLang="pt-BR" sz="40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pt-BR" altLang="pt-BR" sz="4000" b="1" dirty="0" err="1">
                <a:solidFill>
                  <a:schemeClr val="bg1"/>
                </a:solidFill>
                <a:cs typeface="Arial" panose="020B0604020202020204" pitchFamily="34" charset="0"/>
              </a:rPr>
              <a:t>Diversity</a:t>
            </a:r>
            <a:endParaRPr lang="pt-BR" altLang="pt-BR" sz="40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088E59D4-DE82-405A-96DE-0AF06E6A30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658" y="3417705"/>
            <a:ext cx="4914342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pt-BR" altLang="pt-BR" sz="2400" dirty="0">
                <a:solidFill>
                  <a:schemeClr val="bg1"/>
                </a:solidFill>
                <a:cs typeface="Arial" panose="020B0604020202020204" pitchFamily="34" charset="0"/>
              </a:rPr>
              <a:t>Seus objetivos são </a:t>
            </a:r>
            <a:r>
              <a:rPr lang="pt-BR" altLang="pt-BR" sz="2400" b="1" dirty="0">
                <a:solidFill>
                  <a:schemeClr val="bg1"/>
                </a:solidFill>
                <a:cs typeface="Arial" panose="020B0604020202020204" pitchFamily="34" charset="0"/>
              </a:rPr>
              <a:t>promover a conservação da biodiversidade, uso sustentável de seus componentes e a repartição justa e equitativa dos benefícios derivados de seu uso</a:t>
            </a:r>
            <a:endParaRPr lang="pt-BR" altLang="pt-BR" sz="2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94" name="Imagem 93" descr="Uma imagem contendo água, branco, cd, azul&#10;&#10;Descrição gerada automaticamente">
            <a:extLst>
              <a:ext uri="{FF2B5EF4-FFF2-40B4-BE49-F238E27FC236}">
                <a16:creationId xmlns:a16="http://schemas.microsoft.com/office/drawing/2014/main" id="{F60EF443-D2DC-459D-BAF0-06DE7FD360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436" b="11436"/>
          <a:stretch/>
        </p:blipFill>
        <p:spPr>
          <a:xfrm>
            <a:off x="3966761" y="1901489"/>
            <a:ext cx="7651286" cy="3278854"/>
          </a:xfrm>
          <a:prstGeom prst="rect">
            <a:avLst/>
          </a:prstGeom>
        </p:spPr>
      </p:pic>
      <p:sp>
        <p:nvSpPr>
          <p:cNvPr id="20" name="CaixaDeTexto 19">
            <a:extLst>
              <a:ext uri="{FF2B5EF4-FFF2-40B4-BE49-F238E27FC236}">
                <a16:creationId xmlns:a16="http://schemas.microsoft.com/office/drawing/2014/main" id="{5A68E29A-3797-4FD8-B671-478E1E4CA61C}"/>
              </a:ext>
            </a:extLst>
          </p:cNvPr>
          <p:cNvSpPr txBox="1"/>
          <p:nvPr/>
        </p:nvSpPr>
        <p:spPr>
          <a:xfrm>
            <a:off x="8631534" y="5759334"/>
            <a:ext cx="34644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https://www.cbd.int</a:t>
            </a:r>
          </a:p>
        </p:txBody>
      </p:sp>
    </p:spTree>
    <p:extLst>
      <p:ext uri="{BB962C8B-B14F-4D97-AF65-F5344CB8AC3E}">
        <p14:creationId xmlns:p14="http://schemas.microsoft.com/office/powerpoint/2010/main" val="2734084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3" presetClass="path" presetSubtype="0" decel="10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33333E-6 -4.81481E-6 L 0.028 -4.81481E-6 " pathEditMode="relative" rAng="0" ptsTypes="AA">
                                      <p:cBhvr>
                                        <p:cTn id="29" dur="1000" spd="-100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repeatCount="3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1" grpId="0" animBg="1"/>
      <p:bldP spid="23" grpId="0" animBg="1"/>
      <p:bldP spid="141" grpId="0"/>
      <p:bldP spid="141" grpId="1"/>
      <p:bldP spid="13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orld-network-connection-DL9GHY4">
            <a:hlinkClick r:id="" action="ppaction://media"/>
            <a:extLst>
              <a:ext uri="{FF2B5EF4-FFF2-40B4-BE49-F238E27FC236}">
                <a16:creationId xmlns:a16="http://schemas.microsoft.com/office/drawing/2014/main" id="{37373101-6A32-481E-A5E0-3AA08282600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487680" y="-274320"/>
            <a:ext cx="13167360" cy="7406640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82FE022E-AC9E-4D63-B634-5B382401C438}"/>
              </a:ext>
            </a:extLst>
          </p:cNvPr>
          <p:cNvSpPr/>
          <p:nvPr/>
        </p:nvSpPr>
        <p:spPr>
          <a:xfrm>
            <a:off x="0" y="-1"/>
            <a:ext cx="12199164" cy="6858001"/>
          </a:xfrm>
          <a:prstGeom prst="rect">
            <a:avLst/>
          </a:prstGeom>
          <a:gradFill>
            <a:gsLst>
              <a:gs pos="43000">
                <a:srgbClr val="002060">
                  <a:alpha val="84000"/>
                </a:srgbClr>
              </a:gs>
              <a:gs pos="100000">
                <a:srgbClr val="003C8B">
                  <a:alpha val="77000"/>
                </a:srgbClr>
              </a:gs>
              <a:gs pos="0">
                <a:srgbClr val="003C8B">
                  <a:alpha val="82000"/>
                </a:srgb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E447A96A-BA19-4633-9FA3-CF5C6F8FC8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22" y="0"/>
            <a:ext cx="12187957" cy="6858000"/>
          </a:xfrm>
          <a:prstGeom prst="rect">
            <a:avLst/>
          </a:prstGeom>
        </p:spPr>
      </p:pic>
      <p:sp>
        <p:nvSpPr>
          <p:cNvPr id="7" name="Forma Livre: Forma 6">
            <a:extLst>
              <a:ext uri="{FF2B5EF4-FFF2-40B4-BE49-F238E27FC236}">
                <a16:creationId xmlns:a16="http://schemas.microsoft.com/office/drawing/2014/main" id="{3F2870F6-5BC2-466E-84A5-552F1FA83B1F}"/>
              </a:ext>
            </a:extLst>
          </p:cNvPr>
          <p:cNvSpPr/>
          <p:nvPr/>
        </p:nvSpPr>
        <p:spPr>
          <a:xfrm>
            <a:off x="4546081" y="3188315"/>
            <a:ext cx="2616719" cy="2069483"/>
          </a:xfrm>
          <a:custGeom>
            <a:avLst/>
            <a:gdLst>
              <a:gd name="connsiteX0" fmla="*/ 0 w 2522220"/>
              <a:gd name="connsiteY0" fmla="*/ 1036463 h 1036463"/>
              <a:gd name="connsiteX1" fmla="*/ 2522220 w 2522220"/>
              <a:gd name="connsiteY1" fmla="*/ 15383 h 1036463"/>
              <a:gd name="connsiteX0" fmla="*/ 39453 w 2561673"/>
              <a:gd name="connsiteY0" fmla="*/ 1464538 h 1464538"/>
              <a:gd name="connsiteX1" fmla="*/ 2561673 w 2561673"/>
              <a:gd name="connsiteY1" fmla="*/ 443458 h 1464538"/>
              <a:gd name="connsiteX0" fmla="*/ 33270 w 2555490"/>
              <a:gd name="connsiteY0" fmla="*/ 1945669 h 1945669"/>
              <a:gd name="connsiteX1" fmla="*/ 2555490 w 2555490"/>
              <a:gd name="connsiteY1" fmla="*/ 924589 h 1945669"/>
              <a:gd name="connsiteX0" fmla="*/ 70936 w 2593156"/>
              <a:gd name="connsiteY0" fmla="*/ 1900113 h 1900113"/>
              <a:gd name="connsiteX1" fmla="*/ 2593156 w 2593156"/>
              <a:gd name="connsiteY1" fmla="*/ 879033 h 1900113"/>
              <a:gd name="connsiteX0" fmla="*/ 70603 w 2592823"/>
              <a:gd name="connsiteY0" fmla="*/ 1964787 h 1964787"/>
              <a:gd name="connsiteX1" fmla="*/ 2592823 w 2592823"/>
              <a:gd name="connsiteY1" fmla="*/ 943707 h 1964787"/>
              <a:gd name="connsiteX0" fmla="*/ 75765 w 2597985"/>
              <a:gd name="connsiteY0" fmla="*/ 1935631 h 1935631"/>
              <a:gd name="connsiteX1" fmla="*/ 2597985 w 2597985"/>
              <a:gd name="connsiteY1" fmla="*/ 914551 h 1935631"/>
              <a:gd name="connsiteX0" fmla="*/ 53707 w 2575927"/>
              <a:gd name="connsiteY0" fmla="*/ 1952041 h 1952041"/>
              <a:gd name="connsiteX1" fmla="*/ 2575927 w 2575927"/>
              <a:gd name="connsiteY1" fmla="*/ 930961 h 1952041"/>
              <a:gd name="connsiteX0" fmla="*/ 61597 w 2583817"/>
              <a:gd name="connsiteY0" fmla="*/ 1993984 h 1993984"/>
              <a:gd name="connsiteX1" fmla="*/ 2583817 w 2583817"/>
              <a:gd name="connsiteY1" fmla="*/ 972904 h 1993984"/>
              <a:gd name="connsiteX0" fmla="*/ 45372 w 2567592"/>
              <a:gd name="connsiteY0" fmla="*/ 2102275 h 2102275"/>
              <a:gd name="connsiteX1" fmla="*/ 2567592 w 2567592"/>
              <a:gd name="connsiteY1" fmla="*/ 1081195 h 2102275"/>
              <a:gd name="connsiteX0" fmla="*/ 94499 w 2616719"/>
              <a:gd name="connsiteY0" fmla="*/ 2069483 h 2069483"/>
              <a:gd name="connsiteX1" fmla="*/ 2616719 w 2616719"/>
              <a:gd name="connsiteY1" fmla="*/ 1048403 h 2069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16719" h="2069483">
                <a:moveTo>
                  <a:pt x="94499" y="2069483"/>
                </a:moveTo>
                <a:cubicBezTo>
                  <a:pt x="-581776" y="-147937"/>
                  <a:pt x="2592589" y="-732137"/>
                  <a:pt x="2616719" y="1048403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ash"/>
          </a:ln>
          <a:effectLst>
            <a:glow rad="139700">
              <a:srgbClr val="003C8B">
                <a:alpha val="40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Forma Livre: Forma 7">
            <a:extLst>
              <a:ext uri="{FF2B5EF4-FFF2-40B4-BE49-F238E27FC236}">
                <a16:creationId xmlns:a16="http://schemas.microsoft.com/office/drawing/2014/main" id="{DE92AFCA-EB0E-4737-8553-80D1C4AFFD63}"/>
              </a:ext>
            </a:extLst>
          </p:cNvPr>
          <p:cNvSpPr/>
          <p:nvPr/>
        </p:nvSpPr>
        <p:spPr>
          <a:xfrm flipH="1">
            <a:off x="7162800" y="3286376"/>
            <a:ext cx="1964354" cy="1631061"/>
          </a:xfrm>
          <a:custGeom>
            <a:avLst/>
            <a:gdLst>
              <a:gd name="connsiteX0" fmla="*/ 0 w 2522220"/>
              <a:gd name="connsiteY0" fmla="*/ 1036463 h 1036463"/>
              <a:gd name="connsiteX1" fmla="*/ 2522220 w 2522220"/>
              <a:gd name="connsiteY1" fmla="*/ 15383 h 1036463"/>
              <a:gd name="connsiteX0" fmla="*/ 39453 w 2561673"/>
              <a:gd name="connsiteY0" fmla="*/ 1464538 h 1464538"/>
              <a:gd name="connsiteX1" fmla="*/ 2561673 w 2561673"/>
              <a:gd name="connsiteY1" fmla="*/ 443458 h 1464538"/>
              <a:gd name="connsiteX0" fmla="*/ 33270 w 2555490"/>
              <a:gd name="connsiteY0" fmla="*/ 1945669 h 1945669"/>
              <a:gd name="connsiteX1" fmla="*/ 2555490 w 2555490"/>
              <a:gd name="connsiteY1" fmla="*/ 924589 h 1945669"/>
              <a:gd name="connsiteX0" fmla="*/ 70936 w 2593156"/>
              <a:gd name="connsiteY0" fmla="*/ 1900113 h 1900113"/>
              <a:gd name="connsiteX1" fmla="*/ 2593156 w 2593156"/>
              <a:gd name="connsiteY1" fmla="*/ 879033 h 1900113"/>
              <a:gd name="connsiteX0" fmla="*/ 70603 w 2592823"/>
              <a:gd name="connsiteY0" fmla="*/ 1964787 h 1964787"/>
              <a:gd name="connsiteX1" fmla="*/ 2592823 w 2592823"/>
              <a:gd name="connsiteY1" fmla="*/ 943707 h 1964787"/>
              <a:gd name="connsiteX0" fmla="*/ 75765 w 2597985"/>
              <a:gd name="connsiteY0" fmla="*/ 1935631 h 1935631"/>
              <a:gd name="connsiteX1" fmla="*/ 2597985 w 2597985"/>
              <a:gd name="connsiteY1" fmla="*/ 914551 h 1935631"/>
              <a:gd name="connsiteX0" fmla="*/ 53707 w 2575927"/>
              <a:gd name="connsiteY0" fmla="*/ 1952041 h 1952041"/>
              <a:gd name="connsiteX1" fmla="*/ 2575927 w 2575927"/>
              <a:gd name="connsiteY1" fmla="*/ 930961 h 1952041"/>
              <a:gd name="connsiteX0" fmla="*/ 61597 w 2583817"/>
              <a:gd name="connsiteY0" fmla="*/ 1993984 h 1993984"/>
              <a:gd name="connsiteX1" fmla="*/ 2583817 w 2583817"/>
              <a:gd name="connsiteY1" fmla="*/ 972904 h 1993984"/>
              <a:gd name="connsiteX0" fmla="*/ 45372 w 2567592"/>
              <a:gd name="connsiteY0" fmla="*/ 2102275 h 2102275"/>
              <a:gd name="connsiteX1" fmla="*/ 2567592 w 2567592"/>
              <a:gd name="connsiteY1" fmla="*/ 1081195 h 2102275"/>
              <a:gd name="connsiteX0" fmla="*/ 94499 w 2616719"/>
              <a:gd name="connsiteY0" fmla="*/ 2069483 h 2069483"/>
              <a:gd name="connsiteX1" fmla="*/ 2616719 w 2616719"/>
              <a:gd name="connsiteY1" fmla="*/ 1048403 h 2069483"/>
              <a:gd name="connsiteX0" fmla="*/ 93229 w 2664955"/>
              <a:gd name="connsiteY0" fmla="*/ 1859630 h 1859630"/>
              <a:gd name="connsiteX1" fmla="*/ 2664955 w 2664955"/>
              <a:gd name="connsiteY1" fmla="*/ 1178910 h 1859630"/>
              <a:gd name="connsiteX0" fmla="*/ 148615 w 2720341"/>
              <a:gd name="connsiteY0" fmla="*/ 1715958 h 1715958"/>
              <a:gd name="connsiteX1" fmla="*/ 2720341 w 2720341"/>
              <a:gd name="connsiteY1" fmla="*/ 1035238 h 1715958"/>
              <a:gd name="connsiteX0" fmla="*/ 162985 w 2734711"/>
              <a:gd name="connsiteY0" fmla="*/ 1631061 h 1631061"/>
              <a:gd name="connsiteX1" fmla="*/ 2734711 w 2734711"/>
              <a:gd name="connsiteY1" fmla="*/ 950341 h 1631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34711" h="1631061">
                <a:moveTo>
                  <a:pt x="162985" y="1631061"/>
                </a:moveTo>
                <a:cubicBezTo>
                  <a:pt x="-732528" y="-124079"/>
                  <a:pt x="2335753" y="-632079"/>
                  <a:pt x="2734711" y="950341"/>
                </a:cubicBezTo>
              </a:path>
            </a:pathLst>
          </a:custGeom>
          <a:noFill/>
          <a:ln w="12700">
            <a:solidFill>
              <a:srgbClr val="00B0F0"/>
            </a:solidFill>
            <a:prstDash val="solid"/>
          </a:ln>
          <a:effectLst>
            <a:glow rad="139700">
              <a:srgbClr val="003C8B">
                <a:alpha val="40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Forma Livre: Forma 8">
            <a:extLst>
              <a:ext uri="{FF2B5EF4-FFF2-40B4-BE49-F238E27FC236}">
                <a16:creationId xmlns:a16="http://schemas.microsoft.com/office/drawing/2014/main" id="{5203D236-F1DC-436A-9D80-A4E1D12EC0D4}"/>
              </a:ext>
            </a:extLst>
          </p:cNvPr>
          <p:cNvSpPr/>
          <p:nvPr/>
        </p:nvSpPr>
        <p:spPr>
          <a:xfrm>
            <a:off x="4640581" y="3748555"/>
            <a:ext cx="2522220" cy="1509243"/>
          </a:xfrm>
          <a:custGeom>
            <a:avLst/>
            <a:gdLst>
              <a:gd name="connsiteX0" fmla="*/ 0 w 2522220"/>
              <a:gd name="connsiteY0" fmla="*/ 1036463 h 1036463"/>
              <a:gd name="connsiteX1" fmla="*/ 2522220 w 2522220"/>
              <a:gd name="connsiteY1" fmla="*/ 15383 h 1036463"/>
              <a:gd name="connsiteX0" fmla="*/ 39453 w 2561673"/>
              <a:gd name="connsiteY0" fmla="*/ 1464538 h 1464538"/>
              <a:gd name="connsiteX1" fmla="*/ 2561673 w 2561673"/>
              <a:gd name="connsiteY1" fmla="*/ 443458 h 1464538"/>
              <a:gd name="connsiteX0" fmla="*/ 33270 w 2555490"/>
              <a:gd name="connsiteY0" fmla="*/ 1945669 h 1945669"/>
              <a:gd name="connsiteX1" fmla="*/ 2555490 w 2555490"/>
              <a:gd name="connsiteY1" fmla="*/ 924589 h 1945669"/>
              <a:gd name="connsiteX0" fmla="*/ 70936 w 2593156"/>
              <a:gd name="connsiteY0" fmla="*/ 1900113 h 1900113"/>
              <a:gd name="connsiteX1" fmla="*/ 2593156 w 2593156"/>
              <a:gd name="connsiteY1" fmla="*/ 879033 h 1900113"/>
              <a:gd name="connsiteX0" fmla="*/ 70603 w 2592823"/>
              <a:gd name="connsiteY0" fmla="*/ 1964787 h 1964787"/>
              <a:gd name="connsiteX1" fmla="*/ 2592823 w 2592823"/>
              <a:gd name="connsiteY1" fmla="*/ 943707 h 1964787"/>
              <a:gd name="connsiteX0" fmla="*/ 75765 w 2597985"/>
              <a:gd name="connsiteY0" fmla="*/ 1935631 h 1935631"/>
              <a:gd name="connsiteX1" fmla="*/ 2597985 w 2597985"/>
              <a:gd name="connsiteY1" fmla="*/ 914551 h 1935631"/>
              <a:gd name="connsiteX0" fmla="*/ 53707 w 2575927"/>
              <a:gd name="connsiteY0" fmla="*/ 1952041 h 1952041"/>
              <a:gd name="connsiteX1" fmla="*/ 2575927 w 2575927"/>
              <a:gd name="connsiteY1" fmla="*/ 930961 h 1952041"/>
              <a:gd name="connsiteX0" fmla="*/ 61597 w 2583817"/>
              <a:gd name="connsiteY0" fmla="*/ 1993984 h 1993984"/>
              <a:gd name="connsiteX1" fmla="*/ 2583817 w 2583817"/>
              <a:gd name="connsiteY1" fmla="*/ 972904 h 1993984"/>
              <a:gd name="connsiteX0" fmla="*/ 45372 w 2567592"/>
              <a:gd name="connsiteY0" fmla="*/ 2102275 h 2102275"/>
              <a:gd name="connsiteX1" fmla="*/ 2567592 w 2567592"/>
              <a:gd name="connsiteY1" fmla="*/ 1081195 h 2102275"/>
              <a:gd name="connsiteX0" fmla="*/ 94499 w 2616719"/>
              <a:gd name="connsiteY0" fmla="*/ 2069483 h 2069483"/>
              <a:gd name="connsiteX1" fmla="*/ 2616719 w 2616719"/>
              <a:gd name="connsiteY1" fmla="*/ 1048403 h 2069483"/>
              <a:gd name="connsiteX0" fmla="*/ 93969 w 2616189"/>
              <a:gd name="connsiteY0" fmla="*/ 1681762 h 1681762"/>
              <a:gd name="connsiteX1" fmla="*/ 2616189 w 2616189"/>
              <a:gd name="connsiteY1" fmla="*/ 660682 h 1681762"/>
              <a:gd name="connsiteX0" fmla="*/ 21469 w 2543689"/>
              <a:gd name="connsiteY0" fmla="*/ 1396632 h 1396632"/>
              <a:gd name="connsiteX1" fmla="*/ 2543689 w 2543689"/>
              <a:gd name="connsiteY1" fmla="*/ 375552 h 1396632"/>
              <a:gd name="connsiteX0" fmla="*/ 28695 w 2550915"/>
              <a:gd name="connsiteY0" fmla="*/ 1443596 h 1443596"/>
              <a:gd name="connsiteX1" fmla="*/ 2550915 w 2550915"/>
              <a:gd name="connsiteY1" fmla="*/ 422516 h 1443596"/>
              <a:gd name="connsiteX0" fmla="*/ 0 w 2522220"/>
              <a:gd name="connsiteY0" fmla="*/ 1509243 h 1509243"/>
              <a:gd name="connsiteX1" fmla="*/ 2522220 w 2522220"/>
              <a:gd name="connsiteY1" fmla="*/ 488163 h 1509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22220" h="1509243">
                <a:moveTo>
                  <a:pt x="0" y="1509243"/>
                </a:moveTo>
                <a:cubicBezTo>
                  <a:pt x="99901" y="68000"/>
                  <a:pt x="1743178" y="-484303"/>
                  <a:pt x="2522220" y="488163"/>
                </a:cubicBezTo>
              </a:path>
            </a:pathLst>
          </a:custGeom>
          <a:noFill/>
          <a:ln w="12700">
            <a:solidFill>
              <a:srgbClr val="00B0F0"/>
            </a:solidFill>
            <a:prstDash val="solid"/>
          </a:ln>
          <a:effectLst>
            <a:glow rad="139700">
              <a:srgbClr val="002060">
                <a:alpha val="40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Forma Livre: Forma 9">
            <a:extLst>
              <a:ext uri="{FF2B5EF4-FFF2-40B4-BE49-F238E27FC236}">
                <a16:creationId xmlns:a16="http://schemas.microsoft.com/office/drawing/2014/main" id="{DD6ABFD2-6F66-42AD-B811-B6DD6D1E9E89}"/>
              </a:ext>
            </a:extLst>
          </p:cNvPr>
          <p:cNvSpPr/>
          <p:nvPr/>
        </p:nvSpPr>
        <p:spPr>
          <a:xfrm flipH="1">
            <a:off x="7162800" y="3821299"/>
            <a:ext cx="1848566" cy="1096138"/>
          </a:xfrm>
          <a:custGeom>
            <a:avLst/>
            <a:gdLst>
              <a:gd name="connsiteX0" fmla="*/ 0 w 2522220"/>
              <a:gd name="connsiteY0" fmla="*/ 1036463 h 1036463"/>
              <a:gd name="connsiteX1" fmla="*/ 2522220 w 2522220"/>
              <a:gd name="connsiteY1" fmla="*/ 15383 h 1036463"/>
              <a:gd name="connsiteX0" fmla="*/ 39453 w 2561673"/>
              <a:gd name="connsiteY0" fmla="*/ 1464538 h 1464538"/>
              <a:gd name="connsiteX1" fmla="*/ 2561673 w 2561673"/>
              <a:gd name="connsiteY1" fmla="*/ 443458 h 1464538"/>
              <a:gd name="connsiteX0" fmla="*/ 33270 w 2555490"/>
              <a:gd name="connsiteY0" fmla="*/ 1945669 h 1945669"/>
              <a:gd name="connsiteX1" fmla="*/ 2555490 w 2555490"/>
              <a:gd name="connsiteY1" fmla="*/ 924589 h 1945669"/>
              <a:gd name="connsiteX0" fmla="*/ 70936 w 2593156"/>
              <a:gd name="connsiteY0" fmla="*/ 1900113 h 1900113"/>
              <a:gd name="connsiteX1" fmla="*/ 2593156 w 2593156"/>
              <a:gd name="connsiteY1" fmla="*/ 879033 h 1900113"/>
              <a:gd name="connsiteX0" fmla="*/ 70603 w 2592823"/>
              <a:gd name="connsiteY0" fmla="*/ 1964787 h 1964787"/>
              <a:gd name="connsiteX1" fmla="*/ 2592823 w 2592823"/>
              <a:gd name="connsiteY1" fmla="*/ 943707 h 1964787"/>
              <a:gd name="connsiteX0" fmla="*/ 75765 w 2597985"/>
              <a:gd name="connsiteY0" fmla="*/ 1935631 h 1935631"/>
              <a:gd name="connsiteX1" fmla="*/ 2597985 w 2597985"/>
              <a:gd name="connsiteY1" fmla="*/ 914551 h 1935631"/>
              <a:gd name="connsiteX0" fmla="*/ 53707 w 2575927"/>
              <a:gd name="connsiteY0" fmla="*/ 1952041 h 1952041"/>
              <a:gd name="connsiteX1" fmla="*/ 2575927 w 2575927"/>
              <a:gd name="connsiteY1" fmla="*/ 930961 h 1952041"/>
              <a:gd name="connsiteX0" fmla="*/ 61597 w 2583817"/>
              <a:gd name="connsiteY0" fmla="*/ 1993984 h 1993984"/>
              <a:gd name="connsiteX1" fmla="*/ 2583817 w 2583817"/>
              <a:gd name="connsiteY1" fmla="*/ 972904 h 1993984"/>
              <a:gd name="connsiteX0" fmla="*/ 45372 w 2567592"/>
              <a:gd name="connsiteY0" fmla="*/ 2102275 h 2102275"/>
              <a:gd name="connsiteX1" fmla="*/ 2567592 w 2567592"/>
              <a:gd name="connsiteY1" fmla="*/ 1081195 h 2102275"/>
              <a:gd name="connsiteX0" fmla="*/ 94499 w 2616719"/>
              <a:gd name="connsiteY0" fmla="*/ 2069483 h 2069483"/>
              <a:gd name="connsiteX1" fmla="*/ 2616719 w 2616719"/>
              <a:gd name="connsiteY1" fmla="*/ 1048403 h 2069483"/>
              <a:gd name="connsiteX0" fmla="*/ 93229 w 2664955"/>
              <a:gd name="connsiteY0" fmla="*/ 1859630 h 1859630"/>
              <a:gd name="connsiteX1" fmla="*/ 2664955 w 2664955"/>
              <a:gd name="connsiteY1" fmla="*/ 1178910 h 1859630"/>
              <a:gd name="connsiteX0" fmla="*/ 148615 w 2720341"/>
              <a:gd name="connsiteY0" fmla="*/ 1715958 h 1715958"/>
              <a:gd name="connsiteX1" fmla="*/ 2720341 w 2720341"/>
              <a:gd name="connsiteY1" fmla="*/ 1035238 h 1715958"/>
              <a:gd name="connsiteX0" fmla="*/ 162985 w 2734711"/>
              <a:gd name="connsiteY0" fmla="*/ 1631061 h 1631061"/>
              <a:gd name="connsiteX1" fmla="*/ 2734711 w 2734711"/>
              <a:gd name="connsiteY1" fmla="*/ 950341 h 1631061"/>
              <a:gd name="connsiteX0" fmla="*/ 155297 w 2727023"/>
              <a:gd name="connsiteY0" fmla="*/ 1328713 h 1328713"/>
              <a:gd name="connsiteX1" fmla="*/ 2727023 w 2727023"/>
              <a:gd name="connsiteY1" fmla="*/ 647993 h 1328713"/>
              <a:gd name="connsiteX0" fmla="*/ 63726 w 2635452"/>
              <a:gd name="connsiteY0" fmla="*/ 1154398 h 1154398"/>
              <a:gd name="connsiteX1" fmla="*/ 2635452 w 2635452"/>
              <a:gd name="connsiteY1" fmla="*/ 473678 h 1154398"/>
              <a:gd name="connsiteX0" fmla="*/ 1343 w 2573069"/>
              <a:gd name="connsiteY0" fmla="*/ 1165772 h 1165772"/>
              <a:gd name="connsiteX1" fmla="*/ 2573069 w 2573069"/>
              <a:gd name="connsiteY1" fmla="*/ 485052 h 1165772"/>
              <a:gd name="connsiteX0" fmla="*/ 1788 w 2573514"/>
              <a:gd name="connsiteY0" fmla="*/ 1096138 h 1096138"/>
              <a:gd name="connsiteX1" fmla="*/ 2573514 w 2573514"/>
              <a:gd name="connsiteY1" fmla="*/ 415418 h 1096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3514" h="1096138">
                <a:moveTo>
                  <a:pt x="1788" y="1096138"/>
                </a:moveTo>
                <a:cubicBezTo>
                  <a:pt x="-64796" y="-127375"/>
                  <a:pt x="1745290" y="-284500"/>
                  <a:pt x="2573514" y="415418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ash"/>
          </a:ln>
          <a:effectLst>
            <a:glow rad="139700">
              <a:srgbClr val="002060">
                <a:alpha val="40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E8D680F3-0FC2-4C98-8F4F-37BFD471665D}"/>
              </a:ext>
            </a:extLst>
          </p:cNvPr>
          <p:cNvSpPr/>
          <p:nvPr/>
        </p:nvSpPr>
        <p:spPr>
          <a:xfrm>
            <a:off x="-7164" y="775504"/>
            <a:ext cx="12199164" cy="665394"/>
          </a:xfrm>
          <a:prstGeom prst="rect">
            <a:avLst/>
          </a:prstGeom>
          <a:solidFill>
            <a:srgbClr val="0070C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FA1F28EA-A31A-4CC6-B04F-C77BD0EF1D1D}"/>
              </a:ext>
            </a:extLst>
          </p:cNvPr>
          <p:cNvSpPr txBox="1"/>
          <p:nvPr/>
        </p:nvSpPr>
        <p:spPr>
          <a:xfrm>
            <a:off x="1234600" y="825152"/>
            <a:ext cx="94333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INICIATIVAS PARA A COP 15</a:t>
            </a:r>
            <a:endParaRPr lang="pt-BR" sz="28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Imagem 13" descr="Uma imagem contendo água, branco, cd, azul&#10;&#10;Descrição gerada automaticamente">
            <a:extLst>
              <a:ext uri="{FF2B5EF4-FFF2-40B4-BE49-F238E27FC236}">
                <a16:creationId xmlns:a16="http://schemas.microsoft.com/office/drawing/2014/main" id="{35ECEF75-4E3F-42BE-A98B-FDAFEB86695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436" b="11436"/>
          <a:stretch/>
        </p:blipFill>
        <p:spPr>
          <a:xfrm rot="20664334">
            <a:off x="4704384" y="3377366"/>
            <a:ext cx="2056594" cy="881326"/>
          </a:xfrm>
          <a:prstGeom prst="rect">
            <a:avLst/>
          </a:prstGeom>
        </p:spPr>
      </p:pic>
      <p:pic>
        <p:nvPicPr>
          <p:cNvPr id="15" name="Imagem 14" descr="Uma imagem contendo água, branco, cd, azul&#10;&#10;Descrição gerada automaticamente">
            <a:extLst>
              <a:ext uri="{FF2B5EF4-FFF2-40B4-BE49-F238E27FC236}">
                <a16:creationId xmlns:a16="http://schemas.microsoft.com/office/drawing/2014/main" id="{21A3EC1C-493C-4E93-8324-124771AEE25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436" b="11436"/>
          <a:stretch/>
        </p:blipFill>
        <p:spPr>
          <a:xfrm rot="20664334">
            <a:off x="4559180" y="2827533"/>
            <a:ext cx="2056594" cy="881326"/>
          </a:xfrm>
          <a:prstGeom prst="rect">
            <a:avLst/>
          </a:prstGeom>
        </p:spPr>
      </p:pic>
      <p:pic>
        <p:nvPicPr>
          <p:cNvPr id="16" name="Imagem 15" descr="Uma imagem contendo água, branco, cd, azul&#10;&#10;Descrição gerada automaticamente">
            <a:extLst>
              <a:ext uri="{FF2B5EF4-FFF2-40B4-BE49-F238E27FC236}">
                <a16:creationId xmlns:a16="http://schemas.microsoft.com/office/drawing/2014/main" id="{B1198AE1-2065-4B18-A089-B74C742A737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436" b="11436"/>
          <a:stretch/>
        </p:blipFill>
        <p:spPr>
          <a:xfrm rot="900000">
            <a:off x="7356082" y="3421453"/>
            <a:ext cx="2056594" cy="881326"/>
          </a:xfrm>
          <a:prstGeom prst="rect">
            <a:avLst/>
          </a:prstGeom>
        </p:spPr>
      </p:pic>
      <p:pic>
        <p:nvPicPr>
          <p:cNvPr id="17" name="Imagem 16" descr="Uma imagem contendo água, branco, cd, azul&#10;&#10;Descrição gerada automaticamente">
            <a:extLst>
              <a:ext uri="{FF2B5EF4-FFF2-40B4-BE49-F238E27FC236}">
                <a16:creationId xmlns:a16="http://schemas.microsoft.com/office/drawing/2014/main" id="{EC02C8CF-9895-4C69-83F8-28EC1853AED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436" b="11436"/>
          <a:stretch/>
        </p:blipFill>
        <p:spPr>
          <a:xfrm rot="900000">
            <a:off x="7464006" y="2899842"/>
            <a:ext cx="2056594" cy="881326"/>
          </a:xfrm>
          <a:prstGeom prst="rect">
            <a:avLst/>
          </a:prstGeom>
        </p:spPr>
      </p:pic>
      <p:sp>
        <p:nvSpPr>
          <p:cNvPr id="19" name="CaixaDeTexto 18">
            <a:extLst>
              <a:ext uri="{FF2B5EF4-FFF2-40B4-BE49-F238E27FC236}">
                <a16:creationId xmlns:a16="http://schemas.microsoft.com/office/drawing/2014/main" id="{FE760575-086C-49E3-B00A-612489626A9C}"/>
              </a:ext>
            </a:extLst>
          </p:cNvPr>
          <p:cNvSpPr txBox="1"/>
          <p:nvPr/>
        </p:nvSpPr>
        <p:spPr>
          <a:xfrm>
            <a:off x="2591831" y="1691922"/>
            <a:ext cx="67926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DELEGAÇÃO BRASILEIRA</a:t>
            </a:r>
            <a:r>
              <a:rPr lang="pt-BR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</a:p>
        </p:txBody>
      </p:sp>
      <p:pic>
        <p:nvPicPr>
          <p:cNvPr id="21" name="Imagem 20" descr="Aeronave voando no céu&#10;&#10;Descrição gerada automaticamente">
            <a:extLst>
              <a:ext uri="{FF2B5EF4-FFF2-40B4-BE49-F238E27FC236}">
                <a16:creationId xmlns:a16="http://schemas.microsoft.com/office/drawing/2014/main" id="{D863724B-C49C-4A1B-9481-092D10CE9C4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46577">
            <a:off x="4401391" y="4890545"/>
            <a:ext cx="786362" cy="456090"/>
          </a:xfrm>
          <a:prstGeom prst="rect">
            <a:avLst/>
          </a:prstGeom>
        </p:spPr>
      </p:pic>
      <p:pic>
        <p:nvPicPr>
          <p:cNvPr id="23" name="Imagem 22" descr="Aeronave voando no céu&#10;&#10;Descrição gerada automaticamente">
            <a:extLst>
              <a:ext uri="{FF2B5EF4-FFF2-40B4-BE49-F238E27FC236}">
                <a16:creationId xmlns:a16="http://schemas.microsoft.com/office/drawing/2014/main" id="{A2F22C0C-D943-43F2-B266-DCD615605C9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4567" y="3921403"/>
            <a:ext cx="786362" cy="456090"/>
          </a:xfrm>
          <a:prstGeom prst="rect">
            <a:avLst/>
          </a:prstGeom>
        </p:spPr>
      </p:pic>
      <p:pic>
        <p:nvPicPr>
          <p:cNvPr id="24" name="Imagem 23" descr="Uma imagem contendo água, branco, cd, azul&#10;&#10;Descrição gerada automaticamente">
            <a:extLst>
              <a:ext uri="{FF2B5EF4-FFF2-40B4-BE49-F238E27FC236}">
                <a16:creationId xmlns:a16="http://schemas.microsoft.com/office/drawing/2014/main" id="{75E73B84-A4C0-4FB2-A90A-75115D857F0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436" b="11436"/>
          <a:stretch/>
        </p:blipFill>
        <p:spPr>
          <a:xfrm>
            <a:off x="814938" y="3618371"/>
            <a:ext cx="7651286" cy="3278854"/>
          </a:xfrm>
          <a:prstGeom prst="rect">
            <a:avLst/>
          </a:prstGeom>
        </p:spPr>
      </p:pic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BA676132-01B7-4054-9B23-CD95E1AC1C46}"/>
              </a:ext>
            </a:extLst>
          </p:cNvPr>
          <p:cNvSpPr/>
          <p:nvPr/>
        </p:nvSpPr>
        <p:spPr>
          <a:xfrm>
            <a:off x="3629230" y="5454198"/>
            <a:ext cx="2169042" cy="420325"/>
          </a:xfrm>
          <a:prstGeom prst="roundRect">
            <a:avLst>
              <a:gd name="adj" fmla="val 50000"/>
            </a:avLst>
          </a:prstGeom>
          <a:solidFill>
            <a:srgbClr val="0A1B36">
              <a:alpha val="60000"/>
            </a:srgbClr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Brasil</a:t>
            </a:r>
          </a:p>
        </p:txBody>
      </p:sp>
      <p:pic>
        <p:nvPicPr>
          <p:cNvPr id="27" name="Imagem 26" descr="Uma imagem contendo água, branco, cd, azul&#10;&#10;Descrição gerada automaticamente">
            <a:extLst>
              <a:ext uri="{FF2B5EF4-FFF2-40B4-BE49-F238E27FC236}">
                <a16:creationId xmlns:a16="http://schemas.microsoft.com/office/drawing/2014/main" id="{FDC3BB88-5ED6-4878-82EA-57FEFA0B921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436" b="11436"/>
          <a:stretch/>
        </p:blipFill>
        <p:spPr>
          <a:xfrm>
            <a:off x="5413280" y="3551333"/>
            <a:ext cx="3499040" cy="1499466"/>
          </a:xfrm>
          <a:prstGeom prst="rect">
            <a:avLst/>
          </a:prstGeom>
        </p:spPr>
      </p:pic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60F5BDCD-24DD-47E8-996D-F59076810FE6}"/>
              </a:ext>
            </a:extLst>
          </p:cNvPr>
          <p:cNvSpPr/>
          <p:nvPr/>
        </p:nvSpPr>
        <p:spPr>
          <a:xfrm>
            <a:off x="5952572" y="4419821"/>
            <a:ext cx="2277027" cy="420325"/>
          </a:xfrm>
          <a:prstGeom prst="roundRect">
            <a:avLst>
              <a:gd name="adj" fmla="val 50000"/>
            </a:avLst>
          </a:prstGeom>
          <a:solidFill>
            <a:srgbClr val="0A1B36">
              <a:alpha val="60000"/>
            </a:srgbClr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Dubai</a:t>
            </a:r>
          </a:p>
          <a:p>
            <a:pPr algn="ctr"/>
            <a:r>
              <a:rPr lang="pt-BR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Emirados Árabes Unidos</a:t>
            </a:r>
          </a:p>
        </p:txBody>
      </p:sp>
      <p:pic>
        <p:nvPicPr>
          <p:cNvPr id="28" name="Imagem 27" descr="Uma imagem contendo água, branco, cd, azul&#10;&#10;Descrição gerada automaticamente">
            <a:extLst>
              <a:ext uri="{FF2B5EF4-FFF2-40B4-BE49-F238E27FC236}">
                <a16:creationId xmlns:a16="http://schemas.microsoft.com/office/drawing/2014/main" id="{2D4BE216-81D2-49EF-81AD-3732D8214DF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436" b="11436"/>
          <a:stretch/>
        </p:blipFill>
        <p:spPr>
          <a:xfrm>
            <a:off x="7323404" y="4208826"/>
            <a:ext cx="3344562" cy="1433266"/>
          </a:xfrm>
          <a:prstGeom prst="rect">
            <a:avLst/>
          </a:prstGeom>
        </p:spPr>
      </p:pic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C31674E1-A87F-4A5B-AA81-891615B7B67A}"/>
              </a:ext>
            </a:extLst>
          </p:cNvPr>
          <p:cNvSpPr/>
          <p:nvPr/>
        </p:nvSpPr>
        <p:spPr>
          <a:xfrm>
            <a:off x="8000014" y="5080733"/>
            <a:ext cx="2137669" cy="504989"/>
          </a:xfrm>
          <a:prstGeom prst="roundRect">
            <a:avLst>
              <a:gd name="adj" fmla="val 50000"/>
            </a:avLst>
          </a:prstGeom>
          <a:solidFill>
            <a:srgbClr val="0A1B36">
              <a:alpha val="60000"/>
            </a:srgbClr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Kunming</a:t>
            </a:r>
            <a:r>
              <a:rPr lang="pt-BR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| Beijing</a:t>
            </a:r>
          </a:p>
          <a:p>
            <a:pPr algn="ctr"/>
            <a:r>
              <a:rPr lang="pt-BR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China</a:t>
            </a:r>
          </a:p>
        </p:txBody>
      </p: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CAB7C21C-0E02-4461-8364-62D9A0795D48}"/>
              </a:ext>
            </a:extLst>
          </p:cNvPr>
          <p:cNvGrpSpPr/>
          <p:nvPr/>
        </p:nvGrpSpPr>
        <p:grpSpPr>
          <a:xfrm rot="16200000">
            <a:off x="3710626" y="3817032"/>
            <a:ext cx="1878654" cy="985190"/>
            <a:chOff x="-7164" y="2770918"/>
            <a:chExt cx="1878654" cy="985190"/>
          </a:xfrm>
        </p:grpSpPr>
        <p:cxnSp>
          <p:nvCxnSpPr>
            <p:cNvPr id="31" name="Conector reto 30">
              <a:extLst>
                <a:ext uri="{FF2B5EF4-FFF2-40B4-BE49-F238E27FC236}">
                  <a16:creationId xmlns:a16="http://schemas.microsoft.com/office/drawing/2014/main" id="{122FBEC7-26BB-4714-955F-A3E3C2D537D4}"/>
                </a:ext>
              </a:extLst>
            </p:cNvPr>
            <p:cNvCxnSpPr>
              <a:cxnSpLocks/>
              <a:endCxn id="36" idx="2"/>
            </p:cNvCxnSpPr>
            <p:nvPr/>
          </p:nvCxnSpPr>
          <p:spPr>
            <a:xfrm>
              <a:off x="-7164" y="3263513"/>
              <a:ext cx="1028619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Agrupar 31">
              <a:extLst>
                <a:ext uri="{FF2B5EF4-FFF2-40B4-BE49-F238E27FC236}">
                  <a16:creationId xmlns:a16="http://schemas.microsoft.com/office/drawing/2014/main" id="{96CEC5B5-275D-4542-B35D-1E46D761F653}"/>
                </a:ext>
              </a:extLst>
            </p:cNvPr>
            <p:cNvGrpSpPr/>
            <p:nvPr/>
          </p:nvGrpSpPr>
          <p:grpSpPr>
            <a:xfrm>
              <a:off x="886298" y="2770918"/>
              <a:ext cx="985192" cy="985190"/>
              <a:chOff x="6502209" y="7281687"/>
              <a:chExt cx="5450306" cy="5450304"/>
            </a:xfrm>
          </p:grpSpPr>
          <p:sp>
            <p:nvSpPr>
              <p:cNvPr id="34" name="Elipse 33">
                <a:extLst>
                  <a:ext uri="{FF2B5EF4-FFF2-40B4-BE49-F238E27FC236}">
                    <a16:creationId xmlns:a16="http://schemas.microsoft.com/office/drawing/2014/main" id="{8E9A63EC-3E5F-4220-B49A-EFF9957CC6FF}"/>
                  </a:ext>
                </a:extLst>
              </p:cNvPr>
              <p:cNvSpPr/>
              <p:nvPr/>
            </p:nvSpPr>
            <p:spPr>
              <a:xfrm>
                <a:off x="6502209" y="7281687"/>
                <a:ext cx="5450306" cy="5450304"/>
              </a:xfrm>
              <a:prstGeom prst="ellipse">
                <a:avLst/>
              </a:prstGeom>
              <a:solidFill>
                <a:schemeClr val="bg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4020202020204" charset="0"/>
                  <a:ea typeface="+mn-ea"/>
                  <a:cs typeface="+mn-cs"/>
                </a:endParaRPr>
              </a:p>
            </p:txBody>
          </p:sp>
          <p:sp>
            <p:nvSpPr>
              <p:cNvPr id="35" name="Elipse 34">
                <a:extLst>
                  <a:ext uri="{FF2B5EF4-FFF2-40B4-BE49-F238E27FC236}">
                    <a16:creationId xmlns:a16="http://schemas.microsoft.com/office/drawing/2014/main" id="{D0FF65C2-3B9D-4C20-BFC6-874448338E73}"/>
                  </a:ext>
                </a:extLst>
              </p:cNvPr>
              <p:cNvSpPr/>
              <p:nvPr/>
            </p:nvSpPr>
            <p:spPr>
              <a:xfrm>
                <a:off x="6901995" y="7681473"/>
                <a:ext cx="4650732" cy="4650730"/>
              </a:xfrm>
              <a:prstGeom prst="ellipse">
                <a:avLst/>
              </a:prstGeom>
              <a:solidFill>
                <a:schemeClr val="bg1">
                  <a:alpha val="4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4020202020204" charset="0"/>
                  <a:ea typeface="+mn-ea"/>
                  <a:cs typeface="+mn-cs"/>
                </a:endParaRPr>
              </a:p>
            </p:txBody>
          </p:sp>
          <p:sp>
            <p:nvSpPr>
              <p:cNvPr id="36" name="Elipse 35">
                <a:extLst>
                  <a:ext uri="{FF2B5EF4-FFF2-40B4-BE49-F238E27FC236}">
                    <a16:creationId xmlns:a16="http://schemas.microsoft.com/office/drawing/2014/main" id="{405DAB71-0AE4-4695-AE6B-1AFAC671972C}"/>
                  </a:ext>
                </a:extLst>
              </p:cNvPr>
              <p:cNvSpPr/>
              <p:nvPr/>
            </p:nvSpPr>
            <p:spPr>
              <a:xfrm>
                <a:off x="7249928" y="8029406"/>
                <a:ext cx="3954866" cy="3954864"/>
              </a:xfrm>
              <a:prstGeom prst="ellipse">
                <a:avLst/>
              </a:prstGeom>
              <a:solidFill>
                <a:schemeClr val="bg1"/>
              </a:solidFill>
              <a:ln w="19050">
                <a:gradFill>
                  <a:gsLst>
                    <a:gs pos="0">
                      <a:srgbClr val="01AAE7"/>
                    </a:gs>
                    <a:gs pos="100000">
                      <a:srgbClr val="01AAE7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402020202020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3" name="Picture 4">
              <a:extLst>
                <a:ext uri="{FF2B5EF4-FFF2-40B4-BE49-F238E27FC236}">
                  <a16:creationId xmlns:a16="http://schemas.microsoft.com/office/drawing/2014/main" id="{F05693AE-F844-45DA-B39C-803B557868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l="4162" r="4162"/>
            <a:stretch/>
          </p:blipFill>
          <p:spPr bwMode="auto">
            <a:xfrm rot="5400000">
              <a:off x="1145078" y="3005546"/>
              <a:ext cx="457062" cy="4985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37" name="Agrupar 36">
            <a:extLst>
              <a:ext uri="{FF2B5EF4-FFF2-40B4-BE49-F238E27FC236}">
                <a16:creationId xmlns:a16="http://schemas.microsoft.com/office/drawing/2014/main" id="{2F7A8111-E05A-49B1-9B98-3412334BDB51}"/>
              </a:ext>
            </a:extLst>
          </p:cNvPr>
          <p:cNvGrpSpPr/>
          <p:nvPr/>
        </p:nvGrpSpPr>
        <p:grpSpPr>
          <a:xfrm rot="16200000">
            <a:off x="6240279" y="2900482"/>
            <a:ext cx="1878654" cy="985190"/>
            <a:chOff x="-7164" y="2770918"/>
            <a:chExt cx="1878654" cy="985190"/>
          </a:xfrm>
        </p:grpSpPr>
        <p:cxnSp>
          <p:nvCxnSpPr>
            <p:cNvPr id="38" name="Conector reto 37">
              <a:extLst>
                <a:ext uri="{FF2B5EF4-FFF2-40B4-BE49-F238E27FC236}">
                  <a16:creationId xmlns:a16="http://schemas.microsoft.com/office/drawing/2014/main" id="{26DE2CA0-146D-4ACD-B738-CAD1DEF2D6E4}"/>
                </a:ext>
              </a:extLst>
            </p:cNvPr>
            <p:cNvCxnSpPr>
              <a:cxnSpLocks/>
              <a:endCxn id="43" idx="2"/>
            </p:cNvCxnSpPr>
            <p:nvPr/>
          </p:nvCxnSpPr>
          <p:spPr>
            <a:xfrm>
              <a:off x="-7164" y="3263513"/>
              <a:ext cx="1028619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Agrupar 38">
              <a:extLst>
                <a:ext uri="{FF2B5EF4-FFF2-40B4-BE49-F238E27FC236}">
                  <a16:creationId xmlns:a16="http://schemas.microsoft.com/office/drawing/2014/main" id="{A4AD3AC3-931B-4ADB-9D4D-EA9E757FC671}"/>
                </a:ext>
              </a:extLst>
            </p:cNvPr>
            <p:cNvGrpSpPr/>
            <p:nvPr/>
          </p:nvGrpSpPr>
          <p:grpSpPr>
            <a:xfrm>
              <a:off x="886298" y="2770918"/>
              <a:ext cx="985192" cy="985190"/>
              <a:chOff x="6502209" y="7281687"/>
              <a:chExt cx="5450306" cy="5450304"/>
            </a:xfrm>
          </p:grpSpPr>
          <p:sp>
            <p:nvSpPr>
              <p:cNvPr id="41" name="Elipse 40">
                <a:extLst>
                  <a:ext uri="{FF2B5EF4-FFF2-40B4-BE49-F238E27FC236}">
                    <a16:creationId xmlns:a16="http://schemas.microsoft.com/office/drawing/2014/main" id="{DD97426E-E7B0-47FD-8F62-50984D83E939}"/>
                  </a:ext>
                </a:extLst>
              </p:cNvPr>
              <p:cNvSpPr/>
              <p:nvPr/>
            </p:nvSpPr>
            <p:spPr>
              <a:xfrm>
                <a:off x="6502209" y="7281687"/>
                <a:ext cx="5450306" cy="5450304"/>
              </a:xfrm>
              <a:prstGeom prst="ellipse">
                <a:avLst/>
              </a:prstGeom>
              <a:solidFill>
                <a:schemeClr val="bg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4020202020204" charset="0"/>
                  <a:ea typeface="+mn-ea"/>
                  <a:cs typeface="+mn-cs"/>
                </a:endParaRPr>
              </a:p>
            </p:txBody>
          </p:sp>
          <p:sp>
            <p:nvSpPr>
              <p:cNvPr id="42" name="Elipse 41">
                <a:extLst>
                  <a:ext uri="{FF2B5EF4-FFF2-40B4-BE49-F238E27FC236}">
                    <a16:creationId xmlns:a16="http://schemas.microsoft.com/office/drawing/2014/main" id="{2CA94404-9AEB-4348-8762-1BDDB20DFD54}"/>
                  </a:ext>
                </a:extLst>
              </p:cNvPr>
              <p:cNvSpPr/>
              <p:nvPr/>
            </p:nvSpPr>
            <p:spPr>
              <a:xfrm>
                <a:off x="6901995" y="7681473"/>
                <a:ext cx="4650732" cy="4650730"/>
              </a:xfrm>
              <a:prstGeom prst="ellipse">
                <a:avLst/>
              </a:prstGeom>
              <a:solidFill>
                <a:schemeClr val="bg1">
                  <a:alpha val="4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4020202020204" charset="0"/>
                  <a:ea typeface="+mn-ea"/>
                  <a:cs typeface="+mn-cs"/>
                </a:endParaRPr>
              </a:p>
            </p:txBody>
          </p:sp>
          <p:sp>
            <p:nvSpPr>
              <p:cNvPr id="43" name="Elipse 42">
                <a:extLst>
                  <a:ext uri="{FF2B5EF4-FFF2-40B4-BE49-F238E27FC236}">
                    <a16:creationId xmlns:a16="http://schemas.microsoft.com/office/drawing/2014/main" id="{31096CEB-B572-44F6-8912-F1AF299B00F1}"/>
                  </a:ext>
                </a:extLst>
              </p:cNvPr>
              <p:cNvSpPr/>
              <p:nvPr/>
            </p:nvSpPr>
            <p:spPr>
              <a:xfrm>
                <a:off x="7249928" y="8029406"/>
                <a:ext cx="3954866" cy="3954864"/>
              </a:xfrm>
              <a:prstGeom prst="ellipse">
                <a:avLst/>
              </a:prstGeom>
              <a:solidFill>
                <a:schemeClr val="bg1"/>
              </a:solidFill>
              <a:ln w="19050">
                <a:gradFill>
                  <a:gsLst>
                    <a:gs pos="0">
                      <a:srgbClr val="01AAE7"/>
                    </a:gs>
                    <a:gs pos="100000">
                      <a:srgbClr val="01AAE7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402020202020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40" name="Picture 4">
              <a:extLst>
                <a:ext uri="{FF2B5EF4-FFF2-40B4-BE49-F238E27FC236}">
                  <a16:creationId xmlns:a16="http://schemas.microsoft.com/office/drawing/2014/main" id="{CD41C6A6-8012-468C-8C2B-6B64A02829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l="4162" r="4162"/>
            <a:stretch/>
          </p:blipFill>
          <p:spPr bwMode="auto">
            <a:xfrm rot="5400000">
              <a:off x="1145078" y="3005546"/>
              <a:ext cx="457062" cy="4985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44" name="Agrupar 43">
            <a:extLst>
              <a:ext uri="{FF2B5EF4-FFF2-40B4-BE49-F238E27FC236}">
                <a16:creationId xmlns:a16="http://schemas.microsoft.com/office/drawing/2014/main" id="{6005539F-9A29-42CE-ABE6-D0DB847AAEC2}"/>
              </a:ext>
            </a:extLst>
          </p:cNvPr>
          <p:cNvGrpSpPr/>
          <p:nvPr/>
        </p:nvGrpSpPr>
        <p:grpSpPr>
          <a:xfrm rot="16200000">
            <a:off x="8087752" y="3511652"/>
            <a:ext cx="1878654" cy="985190"/>
            <a:chOff x="-7164" y="2770918"/>
            <a:chExt cx="1878654" cy="985190"/>
          </a:xfrm>
        </p:grpSpPr>
        <p:cxnSp>
          <p:nvCxnSpPr>
            <p:cNvPr id="45" name="Conector reto 44">
              <a:extLst>
                <a:ext uri="{FF2B5EF4-FFF2-40B4-BE49-F238E27FC236}">
                  <a16:creationId xmlns:a16="http://schemas.microsoft.com/office/drawing/2014/main" id="{1AE47672-C113-4336-B469-8C4945AAFFA6}"/>
                </a:ext>
              </a:extLst>
            </p:cNvPr>
            <p:cNvCxnSpPr>
              <a:cxnSpLocks/>
              <a:endCxn id="50" idx="2"/>
            </p:cNvCxnSpPr>
            <p:nvPr/>
          </p:nvCxnSpPr>
          <p:spPr>
            <a:xfrm>
              <a:off x="-7164" y="3263513"/>
              <a:ext cx="1028619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Agrupar 45">
              <a:extLst>
                <a:ext uri="{FF2B5EF4-FFF2-40B4-BE49-F238E27FC236}">
                  <a16:creationId xmlns:a16="http://schemas.microsoft.com/office/drawing/2014/main" id="{1A976C26-16B7-46CD-AA41-85BC87D75DA4}"/>
                </a:ext>
              </a:extLst>
            </p:cNvPr>
            <p:cNvGrpSpPr/>
            <p:nvPr/>
          </p:nvGrpSpPr>
          <p:grpSpPr>
            <a:xfrm>
              <a:off x="886298" y="2770918"/>
              <a:ext cx="985192" cy="985190"/>
              <a:chOff x="6502209" y="7281687"/>
              <a:chExt cx="5450306" cy="5450304"/>
            </a:xfrm>
          </p:grpSpPr>
          <p:sp>
            <p:nvSpPr>
              <p:cNvPr id="48" name="Elipse 47">
                <a:extLst>
                  <a:ext uri="{FF2B5EF4-FFF2-40B4-BE49-F238E27FC236}">
                    <a16:creationId xmlns:a16="http://schemas.microsoft.com/office/drawing/2014/main" id="{11CBFECA-746A-4BDE-8D36-98A872BBD0D1}"/>
                  </a:ext>
                </a:extLst>
              </p:cNvPr>
              <p:cNvSpPr/>
              <p:nvPr/>
            </p:nvSpPr>
            <p:spPr>
              <a:xfrm>
                <a:off x="6502209" y="7281687"/>
                <a:ext cx="5450306" cy="5450304"/>
              </a:xfrm>
              <a:prstGeom prst="ellipse">
                <a:avLst/>
              </a:prstGeom>
              <a:solidFill>
                <a:schemeClr val="bg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4020202020204" charset="0"/>
                  <a:ea typeface="+mn-ea"/>
                  <a:cs typeface="+mn-cs"/>
                </a:endParaRPr>
              </a:p>
            </p:txBody>
          </p:sp>
          <p:sp>
            <p:nvSpPr>
              <p:cNvPr id="49" name="Elipse 48">
                <a:extLst>
                  <a:ext uri="{FF2B5EF4-FFF2-40B4-BE49-F238E27FC236}">
                    <a16:creationId xmlns:a16="http://schemas.microsoft.com/office/drawing/2014/main" id="{53D4B09A-E403-4EC5-A701-CD56A8B26192}"/>
                  </a:ext>
                </a:extLst>
              </p:cNvPr>
              <p:cNvSpPr/>
              <p:nvPr/>
            </p:nvSpPr>
            <p:spPr>
              <a:xfrm>
                <a:off x="6901995" y="7681473"/>
                <a:ext cx="4650732" cy="4650730"/>
              </a:xfrm>
              <a:prstGeom prst="ellipse">
                <a:avLst/>
              </a:prstGeom>
              <a:solidFill>
                <a:schemeClr val="bg1">
                  <a:alpha val="4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4020202020204" charset="0"/>
                  <a:ea typeface="+mn-ea"/>
                  <a:cs typeface="+mn-cs"/>
                </a:endParaRPr>
              </a:p>
            </p:txBody>
          </p:sp>
          <p:sp>
            <p:nvSpPr>
              <p:cNvPr id="50" name="Elipse 49">
                <a:extLst>
                  <a:ext uri="{FF2B5EF4-FFF2-40B4-BE49-F238E27FC236}">
                    <a16:creationId xmlns:a16="http://schemas.microsoft.com/office/drawing/2014/main" id="{F8B07F1E-C8D6-413D-B444-0F1E37D45AD8}"/>
                  </a:ext>
                </a:extLst>
              </p:cNvPr>
              <p:cNvSpPr/>
              <p:nvPr/>
            </p:nvSpPr>
            <p:spPr>
              <a:xfrm>
                <a:off x="7249928" y="8029406"/>
                <a:ext cx="3954866" cy="3954864"/>
              </a:xfrm>
              <a:prstGeom prst="ellipse">
                <a:avLst/>
              </a:prstGeom>
              <a:solidFill>
                <a:schemeClr val="bg1"/>
              </a:solidFill>
              <a:ln w="19050">
                <a:gradFill>
                  <a:gsLst>
                    <a:gs pos="0">
                      <a:srgbClr val="01AAE7"/>
                    </a:gs>
                    <a:gs pos="100000">
                      <a:srgbClr val="01AAE7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402020202020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47" name="Picture 4">
              <a:extLst>
                <a:ext uri="{FF2B5EF4-FFF2-40B4-BE49-F238E27FC236}">
                  <a16:creationId xmlns:a16="http://schemas.microsoft.com/office/drawing/2014/main" id="{001316B6-EF78-486D-BC66-2BD2132662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l="4162" r="4162"/>
            <a:stretch/>
          </p:blipFill>
          <p:spPr bwMode="auto">
            <a:xfrm rot="5400000">
              <a:off x="1145078" y="3005546"/>
              <a:ext cx="457062" cy="4985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51" name="CaixaDeTexto 50">
            <a:extLst>
              <a:ext uri="{FF2B5EF4-FFF2-40B4-BE49-F238E27FC236}">
                <a16:creationId xmlns:a16="http://schemas.microsoft.com/office/drawing/2014/main" id="{6A403865-F6BA-4217-B010-6D9A32080592}"/>
              </a:ext>
            </a:extLst>
          </p:cNvPr>
          <p:cNvSpPr txBox="1"/>
          <p:nvPr/>
        </p:nvSpPr>
        <p:spPr>
          <a:xfrm>
            <a:off x="0" y="6202946"/>
            <a:ext cx="202692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sujeito a alteração</a:t>
            </a:r>
          </a:p>
        </p:txBody>
      </p:sp>
    </p:spTree>
    <p:extLst>
      <p:ext uri="{BB962C8B-B14F-4D97-AF65-F5344CB8AC3E}">
        <p14:creationId xmlns:p14="http://schemas.microsoft.com/office/powerpoint/2010/main" val="1790933089"/>
      </p:ext>
    </p:extLst>
  </p:cSld>
  <p:clrMapOvr>
    <a:masterClrMapping/>
  </p:clrMapOvr>
  <p:transition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9999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35" presetClass="path" presetSubtype="0" accel="50000" decel="5000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2.08333E-7 2.59259E-6 L 0.08073 2.59259E-6 " pathEditMode="relative" rAng="0" ptsTypes="AA">
                                          <p:cBhvr>
                                            <p:cTn id="22" dur="100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3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35" presetClass="path" presetSubtype="0" accel="50000" decel="5000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4.375E-6 1.48148E-6 L -0.08125 1.48148E-6 " pathEditMode="relative" rAng="0" ptsTypes="AA">
                                          <p:cBhvr>
                                            <p:cTn id="27" dur="1000" spd="-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6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8" presetClass="entr" presetSubtype="3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0" dur="3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37" presetClass="pat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8.33333E-7 -0.00047 C 0.02226 -0.07616 0.04635 -0.11436 0.07917 -0.13658 C 0.11771 -0.16111 0.15091 -0.15903 0.19505 -0.13079 " pathEditMode="relative" rAng="0" ptsTypes="AAA">
                                          <p:cBhvr>
                                            <p:cTn id="44" dur="4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753" y="-7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ccel="50000" decel="50000" autoRev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20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8" presetClass="emp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3600000">
                                          <p:cBhvr>
                                            <p:cTn id="48" dur="4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7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4" presetClass="path" presetSubtype="0" accel="50000" fill="hold" nodeType="withEffect" p14:presetBounceEnd="55714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-2.08333E-7 -7.40741E-7 L -2.08333E-7 -0.07546 " pathEditMode="relative" rAng="0" ptsTypes="AA" p14:bounceEnd="55714">
                                          <p:cBhvr>
                                            <p:cTn id="56" dur="700" spd="-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16" presetClass="entr" presetSubtype="37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9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7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4" presetClass="path" presetSubtype="0" accel="50000" fill="hold" nodeType="withEffect" p14:presetBounceEnd="55714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08333E-7 -7.40741E-7 L -2.08333E-7 -0.07546 " pathEditMode="relative" rAng="0" ptsTypes="AA" p14:bounceEnd="55714">
                                          <p:cBhvr>
                                            <p:cTn id="67" dur="700" spd="-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16" presetClass="entr" presetSubtype="37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0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xit" presetSubtype="0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0" presetClass="exit" presetSubtype="0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8" presetClass="entr" presetSubtype="6" fill="hold" grpId="0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88" dur="2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8" presetClass="entr" presetSubtype="6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91" dur="1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xit" presetSubtype="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1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37" presetClass="path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Motion origin="layout" path="M 2.91667E-6 -1.11111E-6 C 0.047 -0.00347 0.05247 -0.0088 0.08281 0.01412 C 0.12513 0.04722 0.12995 0.07616 0.14687 0.11713 " pathEditMode="relative" rAng="0" ptsTypes="AAA">
                                          <p:cBhvr>
                                            <p:cTn id="105" dur="4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344" y="5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ccel="50000" decel="50000" autoRev="1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20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8" presetClass="emph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Rot by="4200000">
                                          <p:cBhvr>
                                            <p:cTn id="109" dur="4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0" presetID="10" presetClass="exit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1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7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4" presetClass="path" presetSubtype="0" accel="50000" fill="hold" nodeType="withEffect" p14:presetBounceEnd="55714">
                                      <p:stCondLst>
                                        <p:cond delay="10750"/>
                                      </p:stCondLst>
                                      <p:childTnLst>
                                        <p:animMotion origin="layout" path="M -2.08333E-7 -7.40741E-7 L -2.08333E-7 -0.07546 " pathEditMode="relative" rAng="0" ptsTypes="AA" p14:bounceEnd="55714">
                                          <p:cBhvr>
                                            <p:cTn id="117" dur="700" spd="-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8" presetID="16" presetClass="entr" presetSubtype="37" fill="hold" grpId="0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0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0" presetClass="exit" presetSubtype="0" fill="hold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10" presetClass="entr" presetSubtype="0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1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18" presetClass="entr" presetSubtype="3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32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10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0" presetClass="exit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0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1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10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4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10" presetClass="exit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10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0" dur="1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>
                    <p:cTn id="154" repeatCount="indefinite" fill="hold" display="0">
                      <p:stCondLst>
                        <p:cond delay="indefinite"/>
                      </p:stCondLst>
                      <p:endCondLst>
                        <p:cond evt="onNext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video>
              </p:childTnLst>
            </p:cTn>
          </p:par>
        </p:tnLst>
        <p:bldLst>
          <p:bldP spid="4" grpId="0" animBg="1"/>
          <p:bldP spid="7" grpId="0" animBg="1"/>
          <p:bldP spid="8" grpId="0" animBg="1"/>
          <p:bldP spid="9" grpId="0" animBg="1"/>
          <p:bldP spid="10" grpId="0" animBg="1"/>
          <p:bldP spid="13" grpId="0" animBg="1"/>
          <p:bldP spid="12" grpId="0"/>
          <p:bldP spid="12" grpId="1"/>
          <p:bldP spid="19" grpId="0"/>
          <p:bldP spid="19" grpId="1"/>
          <p:bldP spid="25" grpId="0" animBg="1"/>
          <p:bldP spid="26" grpId="0" animBg="1"/>
          <p:bldP spid="29" grpId="0" animBg="1"/>
          <p:bldP spid="5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9999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35" presetClass="path" presetSubtype="0" accel="50000" decel="5000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2.08333E-7 2.59259E-6 L 0.08073 2.59259E-6 " pathEditMode="relative" rAng="0" ptsTypes="AA">
                                          <p:cBhvr>
                                            <p:cTn id="22" dur="100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3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35" presetClass="path" presetSubtype="0" accel="50000" decel="5000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4.375E-6 1.48148E-6 L -0.08125 1.48148E-6 " pathEditMode="relative" rAng="0" ptsTypes="AA">
                                          <p:cBhvr>
                                            <p:cTn id="27" dur="1000" spd="-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6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8" presetClass="entr" presetSubtype="3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0" dur="3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37" presetClass="pat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8.33333E-7 -0.00047 C 0.02226 -0.07616 0.04635 -0.11436 0.07917 -0.13658 C 0.11771 -0.16111 0.15091 -0.15903 0.19505 -0.13079 " pathEditMode="relative" rAng="0" ptsTypes="AAA">
                                          <p:cBhvr>
                                            <p:cTn id="44" dur="4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753" y="-7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ccel="50000" decel="50000" autoRev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20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8" presetClass="emp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3600000">
                                          <p:cBhvr>
                                            <p:cTn id="48" dur="4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7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4" presetClass="path" presetSubtype="0" accel="5000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-2.08333E-7 -7.40741E-7 L -2.08333E-7 -0.07546 " pathEditMode="relative" rAng="0" ptsTypes="AA">
                                          <p:cBhvr>
                                            <p:cTn id="56" dur="700" spd="-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16" presetClass="entr" presetSubtype="37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9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7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4" presetClass="path" presetSubtype="0" accel="50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08333E-7 -7.40741E-7 L -2.08333E-7 -0.07546 " pathEditMode="relative" rAng="0" ptsTypes="AA">
                                          <p:cBhvr>
                                            <p:cTn id="67" dur="700" spd="-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16" presetClass="entr" presetSubtype="37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0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xit" presetSubtype="0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0" presetClass="exit" presetSubtype="0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8" presetClass="entr" presetSubtype="6" fill="hold" grpId="0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88" dur="2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8" presetClass="entr" presetSubtype="6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91" dur="1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xit" presetSubtype="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1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37" presetClass="path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Motion origin="layout" path="M 2.91667E-6 -1.11111E-6 C 0.047 -0.00347 0.05247 -0.0088 0.08281 0.01412 C 0.12513 0.04722 0.12995 0.07616 0.14687 0.11713 " pathEditMode="relative" rAng="0" ptsTypes="AAA">
                                          <p:cBhvr>
                                            <p:cTn id="105" dur="4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344" y="5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ccel="50000" decel="50000" autoRev="1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20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8" presetClass="emph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Rot by="4200000">
                                          <p:cBhvr>
                                            <p:cTn id="109" dur="4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0" presetID="10" presetClass="exit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1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7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4" presetClass="path" presetSubtype="0" accel="5000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animMotion origin="layout" path="M -2.08333E-7 -7.40741E-7 L -2.08333E-7 -0.07546 " pathEditMode="relative" rAng="0" ptsTypes="AA">
                                          <p:cBhvr>
                                            <p:cTn id="117" dur="700" spd="-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8" presetID="16" presetClass="entr" presetSubtype="37" fill="hold" grpId="0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0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0" presetClass="exit" presetSubtype="0" fill="hold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10" presetClass="entr" presetSubtype="0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1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18" presetClass="entr" presetSubtype="3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32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10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0" presetClass="exit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0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1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10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4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10" presetClass="exit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10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0" dur="1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>
                    <p:cTn id="154" repeatCount="indefinite" fill="hold" display="0">
                      <p:stCondLst>
                        <p:cond delay="indefinite"/>
                      </p:stCondLst>
                      <p:endCondLst>
                        <p:cond evt="onNext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video>
              </p:childTnLst>
            </p:cTn>
          </p:par>
        </p:tnLst>
        <p:bldLst>
          <p:bldP spid="4" grpId="0" animBg="1"/>
          <p:bldP spid="7" grpId="0" animBg="1"/>
          <p:bldP spid="8" grpId="0" animBg="1"/>
          <p:bldP spid="9" grpId="0" animBg="1"/>
          <p:bldP spid="10" grpId="0" animBg="1"/>
          <p:bldP spid="13" grpId="0" animBg="1"/>
          <p:bldP spid="12" grpId="0"/>
          <p:bldP spid="12" grpId="1"/>
          <p:bldP spid="19" grpId="0"/>
          <p:bldP spid="19" grpId="1"/>
          <p:bldP spid="25" grpId="0" animBg="1"/>
          <p:bldP spid="26" grpId="0" animBg="1"/>
          <p:bldP spid="29" grpId="0" animBg="1"/>
          <p:bldP spid="51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Vista aérea de uma cidade&#10;&#10;Descrição gerada automaticamente">
            <a:extLst>
              <a:ext uri="{FF2B5EF4-FFF2-40B4-BE49-F238E27FC236}">
                <a16:creationId xmlns:a16="http://schemas.microsoft.com/office/drawing/2014/main" id="{D6DA7CD4-149B-4E8E-B26B-E12469BB79A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8" b="7868"/>
          <a:stretch/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AF224B05-A68A-46FF-8E46-DF156D0205F8}"/>
              </a:ext>
            </a:extLst>
          </p:cNvPr>
          <p:cNvSpPr/>
          <p:nvPr/>
        </p:nvSpPr>
        <p:spPr>
          <a:xfrm>
            <a:off x="0" y="-1"/>
            <a:ext cx="12199164" cy="6858001"/>
          </a:xfrm>
          <a:prstGeom prst="rect">
            <a:avLst/>
          </a:prstGeom>
          <a:gradFill>
            <a:gsLst>
              <a:gs pos="43000">
                <a:srgbClr val="005CAA"/>
              </a:gs>
              <a:gs pos="100000">
                <a:srgbClr val="003C8B">
                  <a:alpha val="77000"/>
                </a:srgbClr>
              </a:gs>
              <a:gs pos="0">
                <a:srgbClr val="3AB9F5">
                  <a:alpha val="60000"/>
                </a:srgb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59BE4FFD-500C-4F72-B567-1EFC03F2C028}"/>
              </a:ext>
            </a:extLst>
          </p:cNvPr>
          <p:cNvSpPr/>
          <p:nvPr/>
        </p:nvSpPr>
        <p:spPr>
          <a:xfrm>
            <a:off x="-7164" y="518164"/>
            <a:ext cx="12199164" cy="1411166"/>
          </a:xfrm>
          <a:prstGeom prst="rect">
            <a:avLst/>
          </a:prstGeom>
          <a:solidFill>
            <a:srgbClr val="003C8B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01DF4A1F-121F-4F9A-B9E8-6052DE35C1C6}"/>
              </a:ext>
            </a:extLst>
          </p:cNvPr>
          <p:cNvSpPr txBox="1"/>
          <p:nvPr/>
        </p:nvSpPr>
        <p:spPr>
          <a:xfrm>
            <a:off x="247123" y="767766"/>
            <a:ext cx="803946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pt-BR" sz="28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KUNMING</a:t>
            </a:r>
          </a:p>
          <a:p>
            <a:pPr>
              <a:defRPr/>
            </a:pPr>
            <a:r>
              <a:rPr lang="pt-B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INICIATIVAS PARA A COP 15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2C332697-4006-4E0F-AE79-EE7568AF7926}"/>
              </a:ext>
            </a:extLst>
          </p:cNvPr>
          <p:cNvSpPr txBox="1"/>
          <p:nvPr/>
        </p:nvSpPr>
        <p:spPr>
          <a:xfrm>
            <a:off x="1868727" y="2378159"/>
            <a:ext cx="457409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pt-BR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21 a 25 de maio </a:t>
            </a:r>
          </a:p>
          <a:p>
            <a:r>
              <a:rPr lang="pt-BR" altLang="pt-BR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Oriental Universal (</a:t>
            </a:r>
            <a:r>
              <a:rPr lang="pt-BR" altLang="pt-BR" sz="1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Kunming</a:t>
            </a:r>
            <a:r>
              <a:rPr lang="pt-BR" altLang="pt-BR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pt-BR" altLang="pt-BR" sz="1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Convention</a:t>
            </a:r>
            <a:r>
              <a:rPr lang="pt-BR" altLang="pt-BR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pt-BR" altLang="pt-BR" sz="1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Exhibition</a:t>
            </a:r>
            <a:r>
              <a:rPr lang="pt-BR" altLang="pt-BR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| </a:t>
            </a:r>
            <a:r>
              <a:rPr lang="pt-BR" altLang="pt-BR" sz="1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Kunming</a:t>
            </a:r>
            <a:endParaRPr lang="pt-B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A8405ECE-47B1-43C4-9800-0D2A32CDBB7D}"/>
              </a:ext>
            </a:extLst>
          </p:cNvPr>
          <p:cNvSpPr txBox="1"/>
          <p:nvPr/>
        </p:nvSpPr>
        <p:spPr>
          <a:xfrm>
            <a:off x="433354" y="3617678"/>
            <a:ext cx="3797573" cy="233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altLang="pt-BR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TEMAS</a:t>
            </a:r>
            <a:r>
              <a:rPr lang="pt-BR" altLang="pt-BR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A1B36"/>
              </a:buClr>
              <a:buFont typeface="Wingdings" panose="05000000000000000000" pitchFamily="2" charset="2"/>
              <a:buChar char="§"/>
            </a:pPr>
            <a:r>
              <a:rPr lang="pt-BR" alt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DSI 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A1B36"/>
              </a:buClr>
              <a:buFont typeface="Wingdings" panose="05000000000000000000" pitchFamily="2" charset="2"/>
              <a:buChar char="§"/>
            </a:pPr>
            <a:r>
              <a:rPr lang="pt-BR" alt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anos de </a:t>
            </a:r>
            <a:r>
              <a:rPr lang="pt-BR" altLang="pt-BR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Nagoia</a:t>
            </a:r>
            <a:r>
              <a:rPr lang="pt-BR" alt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A1B36"/>
              </a:buClr>
              <a:buFont typeface="Wingdings" panose="05000000000000000000" pitchFamily="2" charset="2"/>
              <a:buChar char="§"/>
            </a:pPr>
            <a:r>
              <a:rPr lang="pt-BR" alt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Revisão e Análise de Metas | Marco Global de Biodiversidade 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A1B36"/>
              </a:buClr>
              <a:buFont typeface="Wingdings" panose="05000000000000000000" pitchFamily="2" charset="2"/>
              <a:buChar char="§"/>
            </a:pPr>
            <a:r>
              <a:rPr lang="pt-BR" alt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Movimento Transfronteiriço 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A1B36"/>
              </a:buClr>
              <a:buFont typeface="Wingdings" panose="05000000000000000000" pitchFamily="2" charset="2"/>
              <a:buChar char="§"/>
            </a:pPr>
            <a:r>
              <a:rPr lang="pt-BR" alt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Mobilização de Recursos de Fontes Públicas e Privadas 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A1B36"/>
              </a:buClr>
              <a:buFont typeface="Wingdings" panose="05000000000000000000" pitchFamily="2" charset="2"/>
              <a:buChar char="§"/>
            </a:pPr>
            <a:r>
              <a:rPr lang="pt-BR" alt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COVID-19</a:t>
            </a:r>
          </a:p>
        </p:txBody>
      </p:sp>
      <p:sp>
        <p:nvSpPr>
          <p:cNvPr id="33" name="CaixaDeTexto 32">
            <a:extLst>
              <a:ext uri="{FF2B5EF4-FFF2-40B4-BE49-F238E27FC236}">
                <a16:creationId xmlns:a16="http://schemas.microsoft.com/office/drawing/2014/main" id="{9500DB1E-9FAD-4E2A-9CC3-6EF4953BD489}"/>
              </a:ext>
            </a:extLst>
          </p:cNvPr>
          <p:cNvSpPr txBox="1"/>
          <p:nvPr/>
        </p:nvSpPr>
        <p:spPr>
          <a:xfrm>
            <a:off x="4238091" y="3641691"/>
            <a:ext cx="3222172" cy="233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altLang="pt-BR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AÇÕES </a:t>
            </a:r>
            <a:r>
              <a:rPr lang="pt-BR" altLang="pt-BR" sz="18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LOCO</a:t>
            </a:r>
            <a:r>
              <a:rPr lang="pt-BR" altLang="pt-BR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A1B36"/>
              </a:buClr>
              <a:buFont typeface="Wingdings" panose="05000000000000000000" pitchFamily="2" charset="2"/>
              <a:buChar char="§"/>
            </a:pPr>
            <a:r>
              <a:rPr lang="pt-BR" alt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Fórum de negócios de biodiversidade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A1B36"/>
              </a:buClr>
              <a:buFont typeface="Wingdings" panose="05000000000000000000" pitchFamily="2" charset="2"/>
              <a:buChar char="§"/>
            </a:pPr>
            <a:r>
              <a:rPr lang="pt-BR" alt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Reunião ministerial 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A1B36"/>
              </a:buClr>
              <a:buFont typeface="Wingdings" panose="05000000000000000000" pitchFamily="2" charset="2"/>
              <a:buChar char="§"/>
            </a:pPr>
            <a:r>
              <a:rPr lang="pt-BR" alt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Encontros e rodada de negócios 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A1B36"/>
              </a:buClr>
              <a:buFont typeface="Wingdings" panose="05000000000000000000" pitchFamily="2" charset="2"/>
              <a:buChar char="§"/>
            </a:pPr>
            <a:r>
              <a:rPr lang="pt-BR" alt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Visitas/reuniões em empresas/entidades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A1B36"/>
              </a:buClr>
              <a:buFont typeface="Wingdings" panose="05000000000000000000" pitchFamily="2" charset="2"/>
              <a:buChar char="§"/>
            </a:pPr>
            <a:r>
              <a:rPr lang="pt-BR" alt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Exposição</a:t>
            </a:r>
            <a:endParaRPr lang="pt-BR" altLang="pt-B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13F9A17B-C312-49D3-9936-7296D6239A54}"/>
              </a:ext>
            </a:extLst>
          </p:cNvPr>
          <p:cNvGrpSpPr/>
          <p:nvPr/>
        </p:nvGrpSpPr>
        <p:grpSpPr>
          <a:xfrm>
            <a:off x="0" y="6366845"/>
            <a:ext cx="12192000" cy="276999"/>
            <a:chOff x="0" y="6299324"/>
            <a:chExt cx="12192000" cy="276999"/>
          </a:xfrm>
        </p:grpSpPr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54EB1E55-F57F-424A-AD11-EFF735EC81CB}"/>
                </a:ext>
              </a:extLst>
            </p:cNvPr>
            <p:cNvSpPr txBox="1"/>
            <p:nvPr/>
          </p:nvSpPr>
          <p:spPr>
            <a:xfrm>
              <a:off x="1787324" y="6299324"/>
              <a:ext cx="861735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pt-BR" altLang="pt-BR" sz="12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INICIATIVAS PARA A COP 15</a:t>
              </a:r>
            </a:p>
          </p:txBody>
        </p:sp>
        <p:cxnSp>
          <p:nvCxnSpPr>
            <p:cNvPr id="17" name="Conector reto 16">
              <a:extLst>
                <a:ext uri="{FF2B5EF4-FFF2-40B4-BE49-F238E27FC236}">
                  <a16:creationId xmlns:a16="http://schemas.microsoft.com/office/drawing/2014/main" id="{31C91E37-41D8-4ED0-A4FB-A4B847DEDE8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435524"/>
              <a:ext cx="4770120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to 17">
              <a:extLst>
                <a:ext uri="{FF2B5EF4-FFF2-40B4-BE49-F238E27FC236}">
                  <a16:creationId xmlns:a16="http://schemas.microsoft.com/office/drawing/2014/main" id="{1A6501FB-0745-49B1-8152-460B0778E43E}"/>
                </a:ext>
              </a:extLst>
            </p:cNvPr>
            <p:cNvCxnSpPr>
              <a:cxnSpLocks/>
            </p:cNvCxnSpPr>
            <p:nvPr/>
          </p:nvCxnSpPr>
          <p:spPr>
            <a:xfrm>
              <a:off x="7430947" y="6435524"/>
              <a:ext cx="4761053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Gráfico 31">
            <a:extLst>
              <a:ext uri="{FF2B5EF4-FFF2-40B4-BE49-F238E27FC236}">
                <a16:creationId xmlns:a16="http://schemas.microsoft.com/office/drawing/2014/main" id="{10F3A3CC-41CC-4BB1-A511-8AADF42E31FB}"/>
              </a:ext>
            </a:extLst>
          </p:cNvPr>
          <p:cNvSpPr/>
          <p:nvPr/>
        </p:nvSpPr>
        <p:spPr>
          <a:xfrm rot="19322963" flipH="1">
            <a:off x="7162289" y="-472343"/>
            <a:ext cx="5905559" cy="4534488"/>
          </a:xfrm>
          <a:custGeom>
            <a:avLst/>
            <a:gdLst>
              <a:gd name="connsiteX0" fmla="*/ 400061 w 891251"/>
              <a:gd name="connsiteY0" fmla="*/ 654287 h 659566"/>
              <a:gd name="connsiteX1" fmla="*/ 254090 w 891251"/>
              <a:gd name="connsiteY1" fmla="*/ 648362 h 659566"/>
              <a:gd name="connsiteX2" fmla="*/ 94292 w 891251"/>
              <a:gd name="connsiteY2" fmla="*/ 522461 h 659566"/>
              <a:gd name="connsiteX3" fmla="*/ 9487 w 891251"/>
              <a:gd name="connsiteY3" fmla="*/ 331315 h 659566"/>
              <a:gd name="connsiteX4" fmla="*/ 76452 w 891251"/>
              <a:gd name="connsiteY4" fmla="*/ 11847 h 659566"/>
              <a:gd name="connsiteX5" fmla="*/ 435742 w 891251"/>
              <a:gd name="connsiteY5" fmla="*/ 100539 h 659566"/>
              <a:gd name="connsiteX6" fmla="*/ 843965 w 891251"/>
              <a:gd name="connsiteY6" fmla="*/ 103788 h 659566"/>
              <a:gd name="connsiteX7" fmla="*/ 883595 w 891251"/>
              <a:gd name="connsiteY7" fmla="*/ 155461 h 659566"/>
              <a:gd name="connsiteX8" fmla="*/ 788023 w 891251"/>
              <a:gd name="connsiteY8" fmla="*/ 400255 h 659566"/>
              <a:gd name="connsiteX9" fmla="*/ 400061 w 891251"/>
              <a:gd name="connsiteY9" fmla="*/ 654287 h 659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1251" h="659566">
                <a:moveTo>
                  <a:pt x="400061" y="654287"/>
                </a:moveTo>
                <a:cubicBezTo>
                  <a:pt x="318187" y="667031"/>
                  <a:pt x="269827" y="653332"/>
                  <a:pt x="254090" y="648362"/>
                </a:cubicBezTo>
                <a:cubicBezTo>
                  <a:pt x="170368" y="621602"/>
                  <a:pt x="122964" y="559798"/>
                  <a:pt x="94292" y="522461"/>
                </a:cubicBezTo>
                <a:cubicBezTo>
                  <a:pt x="51332" y="466333"/>
                  <a:pt x="22271" y="400831"/>
                  <a:pt x="9487" y="331315"/>
                </a:cubicBezTo>
                <a:cubicBezTo>
                  <a:pt x="-4849" y="251607"/>
                  <a:pt x="-15616" y="66387"/>
                  <a:pt x="76452" y="11847"/>
                </a:cubicBezTo>
                <a:cubicBezTo>
                  <a:pt x="161639" y="-38743"/>
                  <a:pt x="224335" y="88305"/>
                  <a:pt x="435742" y="100539"/>
                </a:cubicBezTo>
                <a:cubicBezTo>
                  <a:pt x="620516" y="110988"/>
                  <a:pt x="746799" y="24080"/>
                  <a:pt x="843965" y="103788"/>
                </a:cubicBezTo>
                <a:cubicBezTo>
                  <a:pt x="861321" y="117396"/>
                  <a:pt x="874949" y="135171"/>
                  <a:pt x="883595" y="155461"/>
                </a:cubicBezTo>
                <a:cubicBezTo>
                  <a:pt x="915963" y="238291"/>
                  <a:pt x="838358" y="336476"/>
                  <a:pt x="788023" y="400255"/>
                </a:cubicBezTo>
                <a:cubicBezTo>
                  <a:pt x="746098" y="453266"/>
                  <a:pt x="614080" y="620582"/>
                  <a:pt x="400061" y="654287"/>
                </a:cubicBezTo>
                <a:close/>
              </a:path>
            </a:pathLst>
          </a:custGeom>
          <a:noFill/>
          <a:ln w="190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pt-BR" sz="2400" dirty="0">
              <a:latin typeface="Open Sans" panose="020B0604020202020204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0B6C9CE-7795-4963-B751-F171A3B459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09" t="19976" r="7073" b="121"/>
          <a:stretch/>
        </p:blipFill>
        <p:spPr>
          <a:xfrm>
            <a:off x="7430947" y="-1"/>
            <a:ext cx="4761053" cy="4294200"/>
          </a:xfrm>
          <a:prstGeom prst="rect">
            <a:avLst/>
          </a:prstGeom>
        </p:spPr>
      </p:pic>
      <p:sp>
        <p:nvSpPr>
          <p:cNvPr id="28" name="CaixaDeTexto 27">
            <a:extLst>
              <a:ext uri="{FF2B5EF4-FFF2-40B4-BE49-F238E27FC236}">
                <a16:creationId xmlns:a16="http://schemas.microsoft.com/office/drawing/2014/main" id="{76C62122-1D10-43FC-9482-97F461C0DE64}"/>
              </a:ext>
            </a:extLst>
          </p:cNvPr>
          <p:cNvSpPr txBox="1"/>
          <p:nvPr/>
        </p:nvSpPr>
        <p:spPr>
          <a:xfrm>
            <a:off x="7567095" y="3641691"/>
            <a:ext cx="4385068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altLang="pt-B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ESTRATÉGIAS: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A1B36"/>
              </a:buClr>
              <a:buFont typeface="Wingdings" panose="05000000000000000000" pitchFamily="2" charset="2"/>
              <a:buChar char="§"/>
            </a:pPr>
            <a:r>
              <a:rPr lang="pt-BR" altLang="pt-BR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Impulsionar produtos da biodiversidade brasileira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A1B36"/>
              </a:buClr>
              <a:buFont typeface="Wingdings" panose="05000000000000000000" pitchFamily="2" charset="2"/>
              <a:buChar char="§"/>
            </a:pPr>
            <a:r>
              <a:rPr lang="pt-BR" altLang="pt-BR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Apresentar ativos naturais potencialmente comerciais 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A1B36"/>
              </a:buClr>
              <a:buFont typeface="Wingdings" panose="05000000000000000000" pitchFamily="2" charset="2"/>
              <a:buChar char="§"/>
            </a:pPr>
            <a:r>
              <a:rPr lang="pt-BR" altLang="pt-BR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Fomentar negócios, parcerias e investimentos 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A1B36"/>
              </a:buClr>
              <a:buFont typeface="Wingdings" panose="05000000000000000000" pitchFamily="2" charset="2"/>
              <a:buChar char="§"/>
            </a:pPr>
            <a:r>
              <a:rPr lang="pt-BR" altLang="pt-BR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Realizar </a:t>
            </a:r>
            <a:r>
              <a:rPr lang="pt-BR" altLang="pt-BR" sz="15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benchmarking</a:t>
            </a:r>
            <a:r>
              <a:rPr lang="pt-BR" altLang="pt-BR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 empresas e entidades chinesas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A1B36"/>
              </a:buClr>
              <a:buFont typeface="Wingdings" panose="05000000000000000000" pitchFamily="2" charset="2"/>
              <a:buChar char="§"/>
            </a:pPr>
            <a:r>
              <a:rPr lang="pt-BR" altLang="pt-BR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Incrementar a influência do Brasil em negociações, utilizando o espaço expositivo como </a:t>
            </a:r>
            <a:r>
              <a:rPr lang="pt-BR" altLang="pt-BR" sz="15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meeting point</a:t>
            </a:r>
          </a:p>
        </p:txBody>
      </p:sp>
      <p:pic>
        <p:nvPicPr>
          <p:cNvPr id="32" name="Imagem 31" descr="Uma imagem contendo água, branco, cd, azul&#10;&#10;Descrição gerada automaticamente">
            <a:extLst>
              <a:ext uri="{FF2B5EF4-FFF2-40B4-BE49-F238E27FC236}">
                <a16:creationId xmlns:a16="http://schemas.microsoft.com/office/drawing/2014/main" id="{3795354F-E740-430F-8D31-7DCDB6A377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436" b="11436"/>
          <a:stretch/>
        </p:blipFill>
        <p:spPr>
          <a:xfrm>
            <a:off x="3808955" y="-317731"/>
            <a:ext cx="8154420" cy="3233168"/>
          </a:xfrm>
          <a:prstGeom prst="rect">
            <a:avLst/>
          </a:prstGeom>
        </p:spPr>
      </p:pic>
      <p:sp>
        <p:nvSpPr>
          <p:cNvPr id="34" name="Forma Livre: Forma 33">
            <a:extLst>
              <a:ext uri="{FF2B5EF4-FFF2-40B4-BE49-F238E27FC236}">
                <a16:creationId xmlns:a16="http://schemas.microsoft.com/office/drawing/2014/main" id="{D988CEF6-FA42-4135-9B8D-DFEB3B1D50B1}"/>
              </a:ext>
            </a:extLst>
          </p:cNvPr>
          <p:cNvSpPr/>
          <p:nvPr/>
        </p:nvSpPr>
        <p:spPr>
          <a:xfrm rot="14351955">
            <a:off x="768555" y="2401756"/>
            <a:ext cx="912944" cy="810796"/>
          </a:xfrm>
          <a:custGeom>
            <a:avLst/>
            <a:gdLst>
              <a:gd name="connsiteX0" fmla="*/ 635854 w 912944"/>
              <a:gd name="connsiteY0" fmla="*/ 747181 h 810796"/>
              <a:gd name="connsiteX1" fmla="*/ 837874 w 912944"/>
              <a:gd name="connsiteY1" fmla="*/ 401255 h 810796"/>
              <a:gd name="connsiteX2" fmla="*/ 635854 w 912944"/>
              <a:gd name="connsiteY2" fmla="*/ 55331 h 810796"/>
              <a:gd name="connsiteX3" fmla="*/ 260880 w 912944"/>
              <a:gd name="connsiteY3" fmla="*/ 55330 h 810796"/>
              <a:gd name="connsiteX4" fmla="*/ 58860 w 912944"/>
              <a:gd name="connsiteY4" fmla="*/ 401255 h 810796"/>
              <a:gd name="connsiteX5" fmla="*/ 260880 w 912944"/>
              <a:gd name="connsiteY5" fmla="*/ 747181 h 810796"/>
              <a:gd name="connsiteX6" fmla="*/ 673605 w 912944"/>
              <a:gd name="connsiteY6" fmla="*/ 810796 h 810796"/>
              <a:gd name="connsiteX7" fmla="*/ 239339 w 912944"/>
              <a:gd name="connsiteY7" fmla="*/ 810796 h 810796"/>
              <a:gd name="connsiteX8" fmla="*/ 0 w 912944"/>
              <a:gd name="connsiteY8" fmla="*/ 405398 h 810796"/>
              <a:gd name="connsiteX9" fmla="*/ 239339 w 912944"/>
              <a:gd name="connsiteY9" fmla="*/ 0 h 810796"/>
              <a:gd name="connsiteX10" fmla="*/ 673605 w 912944"/>
              <a:gd name="connsiteY10" fmla="*/ 0 h 810796"/>
              <a:gd name="connsiteX11" fmla="*/ 912944 w 912944"/>
              <a:gd name="connsiteY11" fmla="*/ 405398 h 810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12944" h="810796">
                <a:moveTo>
                  <a:pt x="635854" y="747181"/>
                </a:moveTo>
                <a:lnTo>
                  <a:pt x="837874" y="401255"/>
                </a:lnTo>
                <a:lnTo>
                  <a:pt x="635854" y="55331"/>
                </a:lnTo>
                <a:lnTo>
                  <a:pt x="260880" y="55330"/>
                </a:lnTo>
                <a:lnTo>
                  <a:pt x="58860" y="401255"/>
                </a:lnTo>
                <a:lnTo>
                  <a:pt x="260880" y="747181"/>
                </a:lnTo>
                <a:close/>
                <a:moveTo>
                  <a:pt x="673605" y="810796"/>
                </a:moveTo>
                <a:lnTo>
                  <a:pt x="239339" y="810796"/>
                </a:lnTo>
                <a:lnTo>
                  <a:pt x="0" y="405398"/>
                </a:lnTo>
                <a:lnTo>
                  <a:pt x="239339" y="0"/>
                </a:lnTo>
                <a:lnTo>
                  <a:pt x="673605" y="0"/>
                </a:lnTo>
                <a:lnTo>
                  <a:pt x="912944" y="405398"/>
                </a:lnTo>
                <a:close/>
              </a:path>
            </a:pathLst>
          </a:cu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 panose="020B0604020202020204" charset="0"/>
              <a:ea typeface="+mn-ea"/>
              <a:cs typeface="+mn-cs"/>
            </a:endParaRPr>
          </a:p>
        </p:txBody>
      </p:sp>
      <p:pic>
        <p:nvPicPr>
          <p:cNvPr id="35" name="Picture 4">
            <a:extLst>
              <a:ext uri="{FF2B5EF4-FFF2-40B4-BE49-F238E27FC236}">
                <a16:creationId xmlns:a16="http://schemas.microsoft.com/office/drawing/2014/main" id="{A18841C9-8876-4496-B67C-D19E94505D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162" r="4162"/>
          <a:stretch/>
        </p:blipFill>
        <p:spPr bwMode="auto">
          <a:xfrm>
            <a:off x="1007607" y="2586941"/>
            <a:ext cx="457062" cy="498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752879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4000" fill="hold"/>
                                        <p:tgtEl>
                                          <p:spTgt spid="3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5.55112E-17 -1.48148E-6 L -0.05495 -1.48148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7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2.29167E-6 2.59259E-6 L -2.29167E-6 -0.02292 " pathEditMode="relative" rAng="0" ptsTypes="AA">
                                      <p:cBhvr>
                                        <p:cTn id="38" dur="5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57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repeatCount="300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5" presetClass="path" presetSubtype="0" accel="50000" decel="5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2.08333E-6 2.22222E-6 L -0.07331 2.22222E-6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72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5" presetClass="path" presetSubtype="0" accel="50000" decel="5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5E-6 -4.81481E-6 L 0.08073 -4.81481E-6 " pathEditMode="relative" rAng="0" ptsTypes="AA">
                                      <p:cBhvr>
                                        <p:cTn id="54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36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5" presetClass="path" presetSubtype="0" accel="50000" decel="5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2.29167E-6 -3.7037E-6 L 0.08073 -3.7037E-6 " pathEditMode="relative" rAng="0" ptsTypes="AA">
                                      <p:cBhvr>
                                        <p:cTn id="59" dur="1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36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" presetClass="entr" presetSubtype="4" decel="10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2" grpId="0"/>
      <p:bldP spid="12" grpId="1"/>
      <p:bldP spid="29" grpId="0"/>
      <p:bldP spid="31" grpId="0"/>
      <p:bldP spid="31" grpId="1"/>
      <p:bldP spid="33" grpId="0"/>
      <p:bldP spid="33" grpId="1"/>
      <p:bldP spid="30" grpId="0" animBg="1"/>
      <p:bldP spid="28" grpId="0"/>
      <p:bldP spid="28" grpId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Vista aérea de uma cidade&#10;&#10;Descrição gerada automaticamente">
            <a:extLst>
              <a:ext uri="{FF2B5EF4-FFF2-40B4-BE49-F238E27FC236}">
                <a16:creationId xmlns:a16="http://schemas.microsoft.com/office/drawing/2014/main" id="{17FDC758-1A67-46F1-81B5-25E12CC107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8" b="7868"/>
          <a:stretch/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EF90DAD6-F690-4683-9424-C478A6BFB5B6}"/>
              </a:ext>
            </a:extLst>
          </p:cNvPr>
          <p:cNvSpPr/>
          <p:nvPr/>
        </p:nvSpPr>
        <p:spPr>
          <a:xfrm>
            <a:off x="-1" y="-1"/>
            <a:ext cx="12199164" cy="6858001"/>
          </a:xfrm>
          <a:prstGeom prst="rect">
            <a:avLst/>
          </a:prstGeom>
          <a:gradFill>
            <a:gsLst>
              <a:gs pos="43000">
                <a:srgbClr val="005CAA"/>
              </a:gs>
              <a:gs pos="100000">
                <a:srgbClr val="003C8B">
                  <a:alpha val="77000"/>
                </a:srgbClr>
              </a:gs>
              <a:gs pos="0">
                <a:srgbClr val="3AB9F5">
                  <a:alpha val="60000"/>
                </a:srgb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E57F7682-6F37-43AE-B95D-297B7448A46B}"/>
              </a:ext>
            </a:extLst>
          </p:cNvPr>
          <p:cNvSpPr/>
          <p:nvPr/>
        </p:nvSpPr>
        <p:spPr>
          <a:xfrm>
            <a:off x="-7164" y="518164"/>
            <a:ext cx="12199164" cy="1411166"/>
          </a:xfrm>
          <a:prstGeom prst="rect">
            <a:avLst/>
          </a:prstGeom>
          <a:solidFill>
            <a:srgbClr val="003C8B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97EBC87E-0F9B-4EEC-9F93-CBF3B119C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8952" y="477879"/>
            <a:ext cx="10421258" cy="5861957"/>
          </a:xfrm>
          <a:prstGeom prst="rect">
            <a:avLst/>
          </a:prstGeom>
          <a:ln w="28575"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7B9A4F22-2E7D-4598-981E-2170BB4651C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54"/>
          <a:stretch/>
        </p:blipFill>
        <p:spPr>
          <a:xfrm>
            <a:off x="0" y="2952746"/>
            <a:ext cx="12192000" cy="39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7386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Vista aérea de uma cidade&#10;&#10;Descrição gerada automaticamente">
            <a:extLst>
              <a:ext uri="{FF2B5EF4-FFF2-40B4-BE49-F238E27FC236}">
                <a16:creationId xmlns:a16="http://schemas.microsoft.com/office/drawing/2014/main" id="{17FDC758-1A67-46F1-81B5-25E12CC107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8" b="7868"/>
          <a:stretch/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EF90DAD6-F690-4683-9424-C478A6BFB5B6}"/>
              </a:ext>
            </a:extLst>
          </p:cNvPr>
          <p:cNvSpPr/>
          <p:nvPr/>
        </p:nvSpPr>
        <p:spPr>
          <a:xfrm>
            <a:off x="-1" y="-1"/>
            <a:ext cx="12199164" cy="6858001"/>
          </a:xfrm>
          <a:prstGeom prst="rect">
            <a:avLst/>
          </a:prstGeom>
          <a:gradFill>
            <a:gsLst>
              <a:gs pos="43000">
                <a:srgbClr val="005CAA"/>
              </a:gs>
              <a:gs pos="100000">
                <a:srgbClr val="003C8B">
                  <a:alpha val="77000"/>
                </a:srgbClr>
              </a:gs>
              <a:gs pos="0">
                <a:srgbClr val="3AB9F5">
                  <a:alpha val="60000"/>
                </a:srgb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E57F7682-6F37-43AE-B95D-297B7448A46B}"/>
              </a:ext>
            </a:extLst>
          </p:cNvPr>
          <p:cNvSpPr/>
          <p:nvPr/>
        </p:nvSpPr>
        <p:spPr>
          <a:xfrm>
            <a:off x="-7164" y="518164"/>
            <a:ext cx="12199164" cy="1411166"/>
          </a:xfrm>
          <a:prstGeom prst="rect">
            <a:avLst/>
          </a:prstGeom>
          <a:solidFill>
            <a:srgbClr val="003C8B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97EBC87E-0F9B-4EEC-9F93-CBF3B119C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53074" y="498021"/>
            <a:ext cx="9685851" cy="5861957"/>
          </a:xfrm>
          <a:prstGeom prst="rect">
            <a:avLst/>
          </a:prstGeom>
          <a:ln w="28575"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7B9A4F22-2E7D-4598-981E-2170BB4651C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54"/>
          <a:stretch/>
        </p:blipFill>
        <p:spPr>
          <a:xfrm>
            <a:off x="0" y="2952746"/>
            <a:ext cx="12192000" cy="39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5218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Vista aérea de uma cidade&#10;&#10;Descrição gerada automaticamente">
            <a:extLst>
              <a:ext uri="{FF2B5EF4-FFF2-40B4-BE49-F238E27FC236}">
                <a16:creationId xmlns:a16="http://schemas.microsoft.com/office/drawing/2014/main" id="{17FDC758-1A67-46F1-81B5-25E12CC107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8" b="7868"/>
          <a:stretch/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EF90DAD6-F690-4683-9424-C478A6BFB5B6}"/>
              </a:ext>
            </a:extLst>
          </p:cNvPr>
          <p:cNvSpPr/>
          <p:nvPr/>
        </p:nvSpPr>
        <p:spPr>
          <a:xfrm>
            <a:off x="-1" y="-1"/>
            <a:ext cx="12199164" cy="6858001"/>
          </a:xfrm>
          <a:prstGeom prst="rect">
            <a:avLst/>
          </a:prstGeom>
          <a:gradFill>
            <a:gsLst>
              <a:gs pos="43000">
                <a:srgbClr val="005CAA"/>
              </a:gs>
              <a:gs pos="100000">
                <a:srgbClr val="003C8B">
                  <a:alpha val="77000"/>
                </a:srgbClr>
              </a:gs>
              <a:gs pos="0">
                <a:srgbClr val="3AB9F5">
                  <a:alpha val="60000"/>
                </a:srgb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E57F7682-6F37-43AE-B95D-297B7448A46B}"/>
              </a:ext>
            </a:extLst>
          </p:cNvPr>
          <p:cNvSpPr/>
          <p:nvPr/>
        </p:nvSpPr>
        <p:spPr>
          <a:xfrm>
            <a:off x="-7164" y="518164"/>
            <a:ext cx="12199164" cy="1411166"/>
          </a:xfrm>
          <a:prstGeom prst="rect">
            <a:avLst/>
          </a:prstGeom>
          <a:solidFill>
            <a:srgbClr val="003C8B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97EBC87E-0F9B-4EEC-9F93-CBF3B119C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53074" y="498021"/>
            <a:ext cx="9685851" cy="5861957"/>
          </a:xfrm>
          <a:prstGeom prst="rect">
            <a:avLst/>
          </a:prstGeom>
          <a:ln w="28575"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7B9A4F22-2E7D-4598-981E-2170BB4651C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54"/>
          <a:stretch/>
        </p:blipFill>
        <p:spPr>
          <a:xfrm>
            <a:off x="0" y="2952746"/>
            <a:ext cx="12192000" cy="39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45024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Vista aérea de uma cidade&#10;&#10;Descrição gerada automaticamente">
            <a:extLst>
              <a:ext uri="{FF2B5EF4-FFF2-40B4-BE49-F238E27FC236}">
                <a16:creationId xmlns:a16="http://schemas.microsoft.com/office/drawing/2014/main" id="{17FDC758-1A67-46F1-81B5-25E12CC107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8" b="7868"/>
          <a:stretch/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EF90DAD6-F690-4683-9424-C478A6BFB5B6}"/>
              </a:ext>
            </a:extLst>
          </p:cNvPr>
          <p:cNvSpPr/>
          <p:nvPr/>
        </p:nvSpPr>
        <p:spPr>
          <a:xfrm>
            <a:off x="-1" y="-1"/>
            <a:ext cx="12199164" cy="6858001"/>
          </a:xfrm>
          <a:prstGeom prst="rect">
            <a:avLst/>
          </a:prstGeom>
          <a:gradFill>
            <a:gsLst>
              <a:gs pos="43000">
                <a:srgbClr val="005CAA"/>
              </a:gs>
              <a:gs pos="100000">
                <a:srgbClr val="003C8B">
                  <a:alpha val="77000"/>
                </a:srgbClr>
              </a:gs>
              <a:gs pos="0">
                <a:srgbClr val="3AB9F5">
                  <a:alpha val="60000"/>
                </a:srgb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E57F7682-6F37-43AE-B95D-297B7448A46B}"/>
              </a:ext>
            </a:extLst>
          </p:cNvPr>
          <p:cNvSpPr/>
          <p:nvPr/>
        </p:nvSpPr>
        <p:spPr>
          <a:xfrm>
            <a:off x="-7164" y="518164"/>
            <a:ext cx="12199164" cy="1411166"/>
          </a:xfrm>
          <a:prstGeom prst="rect">
            <a:avLst/>
          </a:prstGeom>
          <a:solidFill>
            <a:srgbClr val="003C8B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97EBC87E-0F9B-4EEC-9F93-CBF3B119CF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5371" y="1120884"/>
            <a:ext cx="10421257" cy="4616231"/>
          </a:xfrm>
          <a:prstGeom prst="rect">
            <a:avLst/>
          </a:prstGeom>
          <a:ln w="28575"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7B9A4F22-2E7D-4598-981E-2170BB4651C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66"/>
          <a:stretch/>
        </p:blipFill>
        <p:spPr>
          <a:xfrm>
            <a:off x="0" y="2357659"/>
            <a:ext cx="12192000" cy="4500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06787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6DA7CD4-149B-4E8E-B26B-E12469BB79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8" b="7858"/>
          <a:stretch/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AF224B05-A68A-46FF-8E46-DF156D0205F8}"/>
              </a:ext>
            </a:extLst>
          </p:cNvPr>
          <p:cNvSpPr/>
          <p:nvPr/>
        </p:nvSpPr>
        <p:spPr>
          <a:xfrm>
            <a:off x="-3582" y="-1"/>
            <a:ext cx="12199164" cy="6858001"/>
          </a:xfrm>
          <a:prstGeom prst="rect">
            <a:avLst/>
          </a:prstGeom>
          <a:gradFill>
            <a:gsLst>
              <a:gs pos="43000">
                <a:srgbClr val="005CAA"/>
              </a:gs>
              <a:gs pos="100000">
                <a:srgbClr val="003C8B">
                  <a:alpha val="77000"/>
                </a:srgbClr>
              </a:gs>
              <a:gs pos="0">
                <a:srgbClr val="3AB9F5">
                  <a:alpha val="60000"/>
                </a:srgb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59BE4FFD-500C-4F72-B567-1EFC03F2C028}"/>
              </a:ext>
            </a:extLst>
          </p:cNvPr>
          <p:cNvSpPr/>
          <p:nvPr/>
        </p:nvSpPr>
        <p:spPr>
          <a:xfrm>
            <a:off x="-7164" y="518164"/>
            <a:ext cx="12199164" cy="1411166"/>
          </a:xfrm>
          <a:prstGeom prst="rect">
            <a:avLst/>
          </a:prstGeom>
          <a:solidFill>
            <a:srgbClr val="003C8B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01DF4A1F-121F-4F9A-B9E8-6052DE35C1C6}"/>
              </a:ext>
            </a:extLst>
          </p:cNvPr>
          <p:cNvSpPr txBox="1"/>
          <p:nvPr/>
        </p:nvSpPr>
        <p:spPr>
          <a:xfrm>
            <a:off x="247123" y="767766"/>
            <a:ext cx="803946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pt-BR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BEIJING</a:t>
            </a:r>
          </a:p>
          <a:p>
            <a:pPr>
              <a:defRPr/>
            </a:pPr>
            <a:r>
              <a:rPr lang="pt-B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INICIATIVAS PARA A COP 15</a:t>
            </a:r>
            <a:endParaRPr lang="pt-BR" altLang="pt-BR" sz="28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orma Livre: Forma 28">
            <a:extLst>
              <a:ext uri="{FF2B5EF4-FFF2-40B4-BE49-F238E27FC236}">
                <a16:creationId xmlns:a16="http://schemas.microsoft.com/office/drawing/2014/main" id="{F2D085FE-7604-48AE-B91E-B527D63AD2C6}"/>
              </a:ext>
            </a:extLst>
          </p:cNvPr>
          <p:cNvSpPr/>
          <p:nvPr/>
        </p:nvSpPr>
        <p:spPr>
          <a:xfrm rot="14351955">
            <a:off x="768555" y="2401756"/>
            <a:ext cx="912944" cy="810796"/>
          </a:xfrm>
          <a:custGeom>
            <a:avLst/>
            <a:gdLst>
              <a:gd name="connsiteX0" fmla="*/ 635854 w 912944"/>
              <a:gd name="connsiteY0" fmla="*/ 747181 h 810796"/>
              <a:gd name="connsiteX1" fmla="*/ 837874 w 912944"/>
              <a:gd name="connsiteY1" fmla="*/ 401255 h 810796"/>
              <a:gd name="connsiteX2" fmla="*/ 635854 w 912944"/>
              <a:gd name="connsiteY2" fmla="*/ 55331 h 810796"/>
              <a:gd name="connsiteX3" fmla="*/ 260880 w 912944"/>
              <a:gd name="connsiteY3" fmla="*/ 55330 h 810796"/>
              <a:gd name="connsiteX4" fmla="*/ 58860 w 912944"/>
              <a:gd name="connsiteY4" fmla="*/ 401255 h 810796"/>
              <a:gd name="connsiteX5" fmla="*/ 260880 w 912944"/>
              <a:gd name="connsiteY5" fmla="*/ 747181 h 810796"/>
              <a:gd name="connsiteX6" fmla="*/ 673605 w 912944"/>
              <a:gd name="connsiteY6" fmla="*/ 810796 h 810796"/>
              <a:gd name="connsiteX7" fmla="*/ 239339 w 912944"/>
              <a:gd name="connsiteY7" fmla="*/ 810796 h 810796"/>
              <a:gd name="connsiteX8" fmla="*/ 0 w 912944"/>
              <a:gd name="connsiteY8" fmla="*/ 405398 h 810796"/>
              <a:gd name="connsiteX9" fmla="*/ 239339 w 912944"/>
              <a:gd name="connsiteY9" fmla="*/ 0 h 810796"/>
              <a:gd name="connsiteX10" fmla="*/ 673605 w 912944"/>
              <a:gd name="connsiteY10" fmla="*/ 0 h 810796"/>
              <a:gd name="connsiteX11" fmla="*/ 912944 w 912944"/>
              <a:gd name="connsiteY11" fmla="*/ 405398 h 810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12944" h="810796">
                <a:moveTo>
                  <a:pt x="635854" y="747181"/>
                </a:moveTo>
                <a:lnTo>
                  <a:pt x="837874" y="401255"/>
                </a:lnTo>
                <a:lnTo>
                  <a:pt x="635854" y="55331"/>
                </a:lnTo>
                <a:lnTo>
                  <a:pt x="260880" y="55330"/>
                </a:lnTo>
                <a:lnTo>
                  <a:pt x="58860" y="401255"/>
                </a:lnTo>
                <a:lnTo>
                  <a:pt x="260880" y="747181"/>
                </a:lnTo>
                <a:close/>
                <a:moveTo>
                  <a:pt x="673605" y="810796"/>
                </a:moveTo>
                <a:lnTo>
                  <a:pt x="239339" y="810796"/>
                </a:lnTo>
                <a:lnTo>
                  <a:pt x="0" y="405398"/>
                </a:lnTo>
                <a:lnTo>
                  <a:pt x="239339" y="0"/>
                </a:lnTo>
                <a:lnTo>
                  <a:pt x="673605" y="0"/>
                </a:lnTo>
                <a:lnTo>
                  <a:pt x="912944" y="405398"/>
                </a:lnTo>
                <a:close/>
              </a:path>
            </a:pathLst>
          </a:cu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 panose="020B0604020202020204" charset="0"/>
              <a:ea typeface="+mn-ea"/>
              <a:cs typeface="+mn-cs"/>
            </a:endParaRPr>
          </a:p>
        </p:txBody>
      </p:sp>
      <p:pic>
        <p:nvPicPr>
          <p:cNvPr id="24" name="Picture 4">
            <a:extLst>
              <a:ext uri="{FF2B5EF4-FFF2-40B4-BE49-F238E27FC236}">
                <a16:creationId xmlns:a16="http://schemas.microsoft.com/office/drawing/2014/main" id="{BAA68B86-B044-46A0-A21B-6A057F370A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162" r="4162"/>
          <a:stretch/>
        </p:blipFill>
        <p:spPr bwMode="auto">
          <a:xfrm>
            <a:off x="1007607" y="2586941"/>
            <a:ext cx="457062" cy="498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19" name="Agrupar 18">
            <a:extLst>
              <a:ext uri="{FF2B5EF4-FFF2-40B4-BE49-F238E27FC236}">
                <a16:creationId xmlns:a16="http://schemas.microsoft.com/office/drawing/2014/main" id="{13F9A17B-C312-49D3-9936-7296D6239A54}"/>
              </a:ext>
            </a:extLst>
          </p:cNvPr>
          <p:cNvGrpSpPr/>
          <p:nvPr/>
        </p:nvGrpSpPr>
        <p:grpSpPr>
          <a:xfrm>
            <a:off x="0" y="6366845"/>
            <a:ext cx="12192000" cy="276999"/>
            <a:chOff x="0" y="6299324"/>
            <a:chExt cx="12192000" cy="276999"/>
          </a:xfrm>
        </p:grpSpPr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54EB1E55-F57F-424A-AD11-EFF735EC81CB}"/>
                </a:ext>
              </a:extLst>
            </p:cNvPr>
            <p:cNvSpPr txBox="1"/>
            <p:nvPr/>
          </p:nvSpPr>
          <p:spPr>
            <a:xfrm>
              <a:off x="1787324" y="6299324"/>
              <a:ext cx="861735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pt-BR" altLang="pt-BR" sz="12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INICIATIVAS PARA A COP 15</a:t>
              </a:r>
            </a:p>
          </p:txBody>
        </p:sp>
        <p:cxnSp>
          <p:nvCxnSpPr>
            <p:cNvPr id="17" name="Conector reto 16">
              <a:extLst>
                <a:ext uri="{FF2B5EF4-FFF2-40B4-BE49-F238E27FC236}">
                  <a16:creationId xmlns:a16="http://schemas.microsoft.com/office/drawing/2014/main" id="{31C91E37-41D8-4ED0-A4FB-A4B847DEDE8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435524"/>
              <a:ext cx="4770120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to 17">
              <a:extLst>
                <a:ext uri="{FF2B5EF4-FFF2-40B4-BE49-F238E27FC236}">
                  <a16:creationId xmlns:a16="http://schemas.microsoft.com/office/drawing/2014/main" id="{1A6501FB-0745-49B1-8152-460B0778E43E}"/>
                </a:ext>
              </a:extLst>
            </p:cNvPr>
            <p:cNvCxnSpPr>
              <a:cxnSpLocks/>
            </p:cNvCxnSpPr>
            <p:nvPr/>
          </p:nvCxnSpPr>
          <p:spPr>
            <a:xfrm>
              <a:off x="7430947" y="6435524"/>
              <a:ext cx="4761053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Gráfico 31">
            <a:extLst>
              <a:ext uri="{FF2B5EF4-FFF2-40B4-BE49-F238E27FC236}">
                <a16:creationId xmlns:a16="http://schemas.microsoft.com/office/drawing/2014/main" id="{10F3A3CC-41CC-4BB1-A511-8AADF42E31FB}"/>
              </a:ext>
            </a:extLst>
          </p:cNvPr>
          <p:cNvSpPr/>
          <p:nvPr/>
        </p:nvSpPr>
        <p:spPr>
          <a:xfrm rot="19322963" flipH="1">
            <a:off x="7576854" y="125939"/>
            <a:ext cx="5082903" cy="3902823"/>
          </a:xfrm>
          <a:custGeom>
            <a:avLst/>
            <a:gdLst>
              <a:gd name="connsiteX0" fmla="*/ 400061 w 891251"/>
              <a:gd name="connsiteY0" fmla="*/ 654287 h 659566"/>
              <a:gd name="connsiteX1" fmla="*/ 254090 w 891251"/>
              <a:gd name="connsiteY1" fmla="*/ 648362 h 659566"/>
              <a:gd name="connsiteX2" fmla="*/ 94292 w 891251"/>
              <a:gd name="connsiteY2" fmla="*/ 522461 h 659566"/>
              <a:gd name="connsiteX3" fmla="*/ 9487 w 891251"/>
              <a:gd name="connsiteY3" fmla="*/ 331315 h 659566"/>
              <a:gd name="connsiteX4" fmla="*/ 76452 w 891251"/>
              <a:gd name="connsiteY4" fmla="*/ 11847 h 659566"/>
              <a:gd name="connsiteX5" fmla="*/ 435742 w 891251"/>
              <a:gd name="connsiteY5" fmla="*/ 100539 h 659566"/>
              <a:gd name="connsiteX6" fmla="*/ 843965 w 891251"/>
              <a:gd name="connsiteY6" fmla="*/ 103788 h 659566"/>
              <a:gd name="connsiteX7" fmla="*/ 883595 w 891251"/>
              <a:gd name="connsiteY7" fmla="*/ 155461 h 659566"/>
              <a:gd name="connsiteX8" fmla="*/ 788023 w 891251"/>
              <a:gd name="connsiteY8" fmla="*/ 400255 h 659566"/>
              <a:gd name="connsiteX9" fmla="*/ 400061 w 891251"/>
              <a:gd name="connsiteY9" fmla="*/ 654287 h 659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1251" h="659566">
                <a:moveTo>
                  <a:pt x="400061" y="654287"/>
                </a:moveTo>
                <a:cubicBezTo>
                  <a:pt x="318187" y="667031"/>
                  <a:pt x="269827" y="653332"/>
                  <a:pt x="254090" y="648362"/>
                </a:cubicBezTo>
                <a:cubicBezTo>
                  <a:pt x="170368" y="621602"/>
                  <a:pt x="122964" y="559798"/>
                  <a:pt x="94292" y="522461"/>
                </a:cubicBezTo>
                <a:cubicBezTo>
                  <a:pt x="51332" y="466333"/>
                  <a:pt x="22271" y="400831"/>
                  <a:pt x="9487" y="331315"/>
                </a:cubicBezTo>
                <a:cubicBezTo>
                  <a:pt x="-4849" y="251607"/>
                  <a:pt x="-15616" y="66387"/>
                  <a:pt x="76452" y="11847"/>
                </a:cubicBezTo>
                <a:cubicBezTo>
                  <a:pt x="161639" y="-38743"/>
                  <a:pt x="224335" y="88305"/>
                  <a:pt x="435742" y="100539"/>
                </a:cubicBezTo>
                <a:cubicBezTo>
                  <a:pt x="620516" y="110988"/>
                  <a:pt x="746799" y="24080"/>
                  <a:pt x="843965" y="103788"/>
                </a:cubicBezTo>
                <a:cubicBezTo>
                  <a:pt x="861321" y="117396"/>
                  <a:pt x="874949" y="135171"/>
                  <a:pt x="883595" y="155461"/>
                </a:cubicBezTo>
                <a:cubicBezTo>
                  <a:pt x="915963" y="238291"/>
                  <a:pt x="838358" y="336476"/>
                  <a:pt x="788023" y="400255"/>
                </a:cubicBezTo>
                <a:cubicBezTo>
                  <a:pt x="746098" y="453266"/>
                  <a:pt x="614080" y="620582"/>
                  <a:pt x="400061" y="654287"/>
                </a:cubicBezTo>
                <a:close/>
              </a:path>
            </a:pathLst>
          </a:custGeom>
          <a:noFill/>
          <a:ln w="190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pt-BR" sz="2400" dirty="0">
              <a:latin typeface="Open Sans" panose="020B0604020202020204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0B6C9CE-7795-4963-B751-F171A3B459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5" r="5085"/>
          <a:stretch/>
        </p:blipFill>
        <p:spPr>
          <a:xfrm>
            <a:off x="6414763" y="-344450"/>
            <a:ext cx="5113326" cy="4611930"/>
          </a:xfrm>
          <a:prstGeom prst="rect">
            <a:avLst/>
          </a:prstGeom>
        </p:spPr>
      </p:pic>
      <p:pic>
        <p:nvPicPr>
          <p:cNvPr id="32" name="Imagem 31" descr="Uma imagem contendo água, branco, cd, azul&#10;&#10;Descrição gerada automaticamente">
            <a:extLst>
              <a:ext uri="{FF2B5EF4-FFF2-40B4-BE49-F238E27FC236}">
                <a16:creationId xmlns:a16="http://schemas.microsoft.com/office/drawing/2014/main" id="{3795354F-E740-430F-8D31-7DCDB6A377A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436" b="11436"/>
          <a:stretch/>
        </p:blipFill>
        <p:spPr>
          <a:xfrm>
            <a:off x="3832215" y="227283"/>
            <a:ext cx="8154420" cy="3233168"/>
          </a:xfrm>
          <a:prstGeom prst="rect">
            <a:avLst/>
          </a:prstGeom>
        </p:spPr>
      </p:pic>
      <p:sp>
        <p:nvSpPr>
          <p:cNvPr id="34" name="CaixaDeTexto 33">
            <a:extLst>
              <a:ext uri="{FF2B5EF4-FFF2-40B4-BE49-F238E27FC236}">
                <a16:creationId xmlns:a16="http://schemas.microsoft.com/office/drawing/2014/main" id="{71D2B6F7-857A-4C1A-9507-C79C67373AFD}"/>
              </a:ext>
            </a:extLst>
          </p:cNvPr>
          <p:cNvSpPr txBox="1"/>
          <p:nvPr/>
        </p:nvSpPr>
        <p:spPr>
          <a:xfrm>
            <a:off x="1796462" y="2483777"/>
            <a:ext cx="72776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pt-B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Visitas / Reuniões De 26 a 29 de maio</a:t>
            </a:r>
          </a:p>
          <a:p>
            <a:r>
              <a:rPr lang="pt-BR" alt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Beijing</a:t>
            </a:r>
            <a:endParaRPr lang="pt-B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BC796CE9-4F57-41E7-A820-914A645F7221}"/>
              </a:ext>
            </a:extLst>
          </p:cNvPr>
          <p:cNvSpPr txBox="1"/>
          <p:nvPr/>
        </p:nvSpPr>
        <p:spPr>
          <a:xfrm>
            <a:off x="424135" y="3443649"/>
            <a:ext cx="4932854" cy="2970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altLang="pt-B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INICIATIVAS </a:t>
            </a:r>
            <a:r>
              <a:rPr lang="pt-BR" altLang="pt-BR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LOCO</a:t>
            </a:r>
            <a:r>
              <a:rPr lang="pt-BR" altLang="pt-B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t-BR" altLang="pt-BR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altLang="pt-BR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Visitas/Reuniões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A1B36"/>
              </a:buClr>
              <a:buFont typeface="Wingdings" panose="05000000000000000000" pitchFamily="2" charset="2"/>
              <a:buChar char="§"/>
            </a:pPr>
            <a:r>
              <a:rPr lang="pt-BR" alt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Ministério de Ecologia e Meio Ambiente da Rep. Popular da China 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A1B36"/>
              </a:buClr>
              <a:buFont typeface="Wingdings" panose="05000000000000000000" pitchFamily="2" charset="2"/>
              <a:buChar char="§"/>
            </a:pPr>
            <a:r>
              <a:rPr lang="pt-BR" alt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Associação Industrial Chinesa de Proteção Ambiental 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A1B36"/>
              </a:buClr>
              <a:buFont typeface="Wingdings" panose="05000000000000000000" pitchFamily="2" charset="2"/>
              <a:buChar char="§"/>
            </a:pPr>
            <a:r>
              <a:rPr lang="pt-BR" alt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Conselho Chinês para a Promoção de Comércio Internacional (CCPIT) 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A1B36"/>
              </a:buClr>
              <a:buFont typeface="Wingdings" panose="05000000000000000000" pitchFamily="2" charset="2"/>
              <a:buChar char="§"/>
            </a:pPr>
            <a:r>
              <a:rPr lang="pt-BR" alt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Indústrias (cosmética, alimentícia, automobilística, papel e celulose, mineração, têxtil, química-farmacêutica,  e outras) 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A1B36"/>
              </a:buClr>
              <a:buFont typeface="Wingdings" panose="05000000000000000000" pitchFamily="2" charset="2"/>
              <a:buChar char="§"/>
            </a:pPr>
            <a:r>
              <a:rPr lang="pt-BR" alt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Entidades voltadas à representação diplomática e de promoção comercial do Brasil, na China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A1B36"/>
              </a:buClr>
              <a:buFont typeface="Wingdings" panose="05000000000000000000" pitchFamily="2" charset="2"/>
              <a:buChar char="§"/>
            </a:pPr>
            <a:r>
              <a:rPr lang="pt-BR" alt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Institutos Tecnológicos de Pesquisa e Desenvolvimento </a:t>
            </a:r>
            <a:endParaRPr lang="pt-BR" altLang="pt-BR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0E3E40F0-3E4C-494B-BC3B-1D450700EEBD}"/>
              </a:ext>
            </a:extLst>
          </p:cNvPr>
          <p:cNvSpPr txBox="1"/>
          <p:nvPr/>
        </p:nvSpPr>
        <p:spPr>
          <a:xfrm>
            <a:off x="5881797" y="3497803"/>
            <a:ext cx="5646292" cy="244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altLang="pt-B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ESTRATÉGIAS: 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A1B36"/>
              </a:buClr>
              <a:buFont typeface="Arial" panose="020B0604020202020204" pitchFamily="34" charset="0"/>
              <a:buChar char="•"/>
            </a:pPr>
            <a:r>
              <a:rPr lang="pt-BR" altLang="pt-BR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Fortalecer a imagem do Brasil e de suas empresas na agenda de meio ambiente e sustentabilidade no contexto Internacional (Brasil + Sustentável) 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A1B36"/>
              </a:buClr>
              <a:buFont typeface="Arial" panose="020B0604020202020204" pitchFamily="34" charset="0"/>
              <a:buChar char="•"/>
            </a:pPr>
            <a:r>
              <a:rPr lang="pt-BR" altLang="pt-BR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Ampliar o </a:t>
            </a:r>
            <a:r>
              <a:rPr lang="pt-BR" altLang="pt-BR" sz="15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networking </a:t>
            </a:r>
            <a:r>
              <a:rPr lang="pt-BR" altLang="pt-BR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os mecanismos de defesa junto às entidades congêneres da CNI e outras que tratam do tema de Biodiversidade e suas nuanças 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A1B36"/>
              </a:buClr>
              <a:buFont typeface="Arial" panose="020B0604020202020204" pitchFamily="34" charset="0"/>
              <a:buChar char="•"/>
            </a:pPr>
            <a:r>
              <a:rPr lang="pt-BR" altLang="pt-BR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Prospectar e fomentar negócios, parcerias e investimentos às empresas brasileiras 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A1B36"/>
              </a:buClr>
              <a:buFont typeface="Arial" panose="020B0604020202020204" pitchFamily="34" charset="0"/>
              <a:buChar char="•"/>
            </a:pPr>
            <a:r>
              <a:rPr lang="pt-BR" altLang="pt-BR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Promover o intercâmbio de melhores práticas</a:t>
            </a:r>
          </a:p>
        </p:txBody>
      </p:sp>
    </p:spTree>
    <p:extLst>
      <p:ext uri="{BB962C8B-B14F-4D97-AF65-F5344CB8AC3E}">
        <p14:creationId xmlns:p14="http://schemas.microsoft.com/office/powerpoint/2010/main" val="134259005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4000" fill="hold"/>
                                        <p:tgtEl>
                                          <p:spTgt spid="3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5.55112E-17 -1.48148E-6 L -0.05495 -1.48148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7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2.29167E-6 2.59259E-6 L -2.29167E-6 -0.02292 " pathEditMode="relative" rAng="0" ptsTypes="AA">
                                      <p:cBhvr>
                                        <p:cTn id="38" dur="5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57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repeatCount="300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5" presetClass="path" presetSubtype="0" accel="50000" decel="5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2.08333E-6 -3.33333E-6 L 0.08073 -3.33333E-6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36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5" presetClass="path" presetSubtype="0" accel="50000" decel="5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1.45833E-6 -4.07407E-6 L -0.09219 -4.07407E-6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2" grpId="0"/>
      <p:bldP spid="12" grpId="1"/>
      <p:bldP spid="29" grpId="0" animBg="1"/>
      <p:bldP spid="30" grpId="0" animBg="1"/>
      <p:bldP spid="34" grpId="0"/>
      <p:bldP spid="35" grpId="0"/>
      <p:bldP spid="35" grpId="1"/>
      <p:bldP spid="36" grpId="0"/>
      <p:bldP spid="36" grpId="1"/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B2E072DE91184B96FA6211F8C837EF" ma:contentTypeVersion="12" ma:contentTypeDescription="Create a new document." ma:contentTypeScope="" ma:versionID="39e9f81c4f3d227ac1c284abd7f16e3b">
  <xsd:schema xmlns:xsd="http://www.w3.org/2001/XMLSchema" xmlns:xs="http://www.w3.org/2001/XMLSchema" xmlns:p="http://schemas.microsoft.com/office/2006/metadata/properties" xmlns:ns3="f1e0a8c1-3e68-4490-95d0-ad5ec9cbe2fb" xmlns:ns4="88137fb6-71fb-40fa-8112-fc17ac2cbbdc" targetNamespace="http://schemas.microsoft.com/office/2006/metadata/properties" ma:root="true" ma:fieldsID="730edd2f41ec425e3611a4183cfda31c" ns3:_="" ns4:_="">
    <xsd:import namespace="f1e0a8c1-3e68-4490-95d0-ad5ec9cbe2fb"/>
    <xsd:import namespace="88137fb6-71fb-40fa-8112-fc17ac2cbbdc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e0a8c1-3e68-4490-95d0-ad5ec9cbe2f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137fb6-71fb-40fa-8112-fc17ac2cbb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849A40C-8F60-4041-87D6-12463302434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1e0a8c1-3e68-4490-95d0-ad5ec9cbe2fb"/>
    <ds:schemaRef ds:uri="88137fb6-71fb-40fa-8112-fc17ac2cbb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DBEC08C-A2B1-40A7-87DC-8237A81C9C6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D3E97F5-2F28-4783-8FD5-9B99880BCBF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23528</TotalTime>
  <Words>416</Words>
  <Application>Microsoft Office PowerPoint</Application>
  <PresentationFormat>Widescreen</PresentationFormat>
  <Paragraphs>66</Paragraphs>
  <Slides>10</Slides>
  <Notes>0</Notes>
  <HiddenSlides>0</HiddenSlides>
  <MMClips>3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5" baseType="lpstr">
      <vt:lpstr>Open Sans</vt:lpstr>
      <vt:lpstr>Arial</vt:lpstr>
      <vt:lpstr>Wingdings</vt:lpstr>
      <vt:lpstr>Calibri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Equipe PPT GO</dc:creator>
  <cp:lastModifiedBy>Tatiani Leal</cp:lastModifiedBy>
  <cp:revision>88</cp:revision>
  <cp:lastPrinted>2019-11-26T16:09:02Z</cp:lastPrinted>
  <dcterms:created xsi:type="dcterms:W3CDTF">2019-01-28T13:11:53Z</dcterms:created>
  <dcterms:modified xsi:type="dcterms:W3CDTF">2020-11-25T14:05:52Z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0x0101008AB2E072DE91184B96FA6211F8C837EF</vt:lpwstr>
  </property>
</Properties>
</file>